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69"/>
  </p:notesMasterIdLst>
  <p:handoutMasterIdLst>
    <p:handoutMasterId r:id="rId70"/>
  </p:handoutMasterIdLst>
  <p:sldIdLst>
    <p:sldId id="256" r:id="rId2"/>
    <p:sldId id="454" r:id="rId3"/>
    <p:sldId id="586" r:id="rId4"/>
    <p:sldId id="455" r:id="rId5"/>
    <p:sldId id="456" r:id="rId6"/>
    <p:sldId id="457" r:id="rId7"/>
    <p:sldId id="458" r:id="rId8"/>
    <p:sldId id="462" r:id="rId9"/>
    <p:sldId id="463" r:id="rId10"/>
    <p:sldId id="465" r:id="rId11"/>
    <p:sldId id="578" r:id="rId12"/>
    <p:sldId id="579" r:id="rId13"/>
    <p:sldId id="580" r:id="rId14"/>
    <p:sldId id="466" r:id="rId15"/>
    <p:sldId id="581" r:id="rId16"/>
    <p:sldId id="467" r:id="rId17"/>
    <p:sldId id="582" r:id="rId18"/>
    <p:sldId id="583" r:id="rId19"/>
    <p:sldId id="584" r:id="rId20"/>
    <p:sldId id="459" r:id="rId21"/>
    <p:sldId id="460" r:id="rId22"/>
    <p:sldId id="461" r:id="rId23"/>
    <p:sldId id="464" r:id="rId24"/>
    <p:sldId id="585" r:id="rId25"/>
    <p:sldId id="540" r:id="rId26"/>
    <p:sldId id="541" r:id="rId27"/>
    <p:sldId id="593" r:id="rId28"/>
    <p:sldId id="594" r:id="rId29"/>
    <p:sldId id="542" r:id="rId30"/>
    <p:sldId id="543" r:id="rId31"/>
    <p:sldId id="595" r:id="rId32"/>
    <p:sldId id="596" r:id="rId33"/>
    <p:sldId id="587" r:id="rId34"/>
    <p:sldId id="597" r:id="rId35"/>
    <p:sldId id="598" r:id="rId36"/>
    <p:sldId id="546" r:id="rId37"/>
    <p:sldId id="547" r:id="rId38"/>
    <p:sldId id="549" r:id="rId39"/>
    <p:sldId id="478" r:id="rId40"/>
    <p:sldId id="479" r:id="rId41"/>
    <p:sldId id="481" r:id="rId42"/>
    <p:sldId id="589" r:id="rId43"/>
    <p:sldId id="480" r:id="rId44"/>
    <p:sldId id="590" r:id="rId45"/>
    <p:sldId id="588" r:id="rId46"/>
    <p:sldId id="482" r:id="rId47"/>
    <p:sldId id="483" r:id="rId48"/>
    <p:sldId id="599" r:id="rId49"/>
    <p:sldId id="600" r:id="rId50"/>
    <p:sldId id="601" r:id="rId51"/>
    <p:sldId id="485" r:id="rId52"/>
    <p:sldId id="470" r:id="rId53"/>
    <p:sldId id="471" r:id="rId54"/>
    <p:sldId id="472" r:id="rId55"/>
    <p:sldId id="473" r:id="rId56"/>
    <p:sldId id="603" r:id="rId57"/>
    <p:sldId id="468" r:id="rId58"/>
    <p:sldId id="602" r:id="rId59"/>
    <p:sldId id="591" r:id="rId60"/>
    <p:sldId id="484" r:id="rId61"/>
    <p:sldId id="488" r:id="rId62"/>
    <p:sldId id="486" r:id="rId63"/>
    <p:sldId id="487" r:id="rId64"/>
    <p:sldId id="592" r:id="rId65"/>
    <p:sldId id="604" r:id="rId66"/>
    <p:sldId id="605" r:id="rId67"/>
    <p:sldId id="606" r:id="rId68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846593-43E5-E44E-A32D-7A0B8FDCDC3C}" v="75" dt="2020-10-20T21:58:19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9" autoAdjust="0"/>
    <p:restoredTop sz="94709" autoAdjust="0"/>
  </p:normalViewPr>
  <p:slideViewPr>
    <p:cSldViewPr>
      <p:cViewPr varScale="1">
        <p:scale>
          <a:sx n="140" d="100"/>
          <a:sy n="140" d="100"/>
        </p:scale>
        <p:origin x="11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E702E3AF-9CA0-5444-BE9B-83036844CCF5}"/>
    <pc:docChg chg="undo custSel delSld modSld">
      <pc:chgData name="Kun Suo" userId="41c30799-3a2b-4880-86a3-8488be07954a" providerId="ADAL" clId="{E702E3AF-9CA0-5444-BE9B-83036844CCF5}" dt="2020-01-05T01:06:03.756" v="150" actId="20577"/>
      <pc:docMkLst>
        <pc:docMk/>
      </pc:docMkLst>
      <pc:sldChg chg="modSp del">
        <pc:chgData name="Kun Suo" userId="41c30799-3a2b-4880-86a3-8488be07954a" providerId="ADAL" clId="{E702E3AF-9CA0-5444-BE9B-83036844CCF5}" dt="2020-01-05T01:06:00.943" v="146" actId="2696"/>
        <pc:sldMkLst>
          <pc:docMk/>
          <pc:sldMk cId="2372643681" sldId="256"/>
        </pc:sldMkLst>
        <pc:spChg chg="mod">
          <ac:chgData name="Kun Suo" userId="41c30799-3a2b-4880-86a3-8488be07954a" providerId="ADAL" clId="{E702E3AF-9CA0-5444-BE9B-83036844CCF5}" dt="2020-01-05T01:03:50.083" v="34" actId="20577"/>
          <ac:spMkLst>
            <pc:docMk/>
            <pc:sldMk cId="2372643681" sldId="256"/>
            <ac:spMk id="2" creationId="{00000000-0000-0000-0000-000000000000}"/>
          </ac:spMkLst>
        </pc:spChg>
      </pc:sldChg>
      <pc:sldChg chg="del">
        <pc:chgData name="Kun Suo" userId="41c30799-3a2b-4880-86a3-8488be07954a" providerId="ADAL" clId="{E702E3AF-9CA0-5444-BE9B-83036844CCF5}" dt="2020-01-05T01:03:44.524" v="0" actId="2696"/>
        <pc:sldMkLst>
          <pc:docMk/>
          <pc:sldMk cId="3771558901" sldId="431"/>
        </pc:sldMkLst>
      </pc:sldChg>
      <pc:sldChg chg="del">
        <pc:chgData name="Kun Suo" userId="41c30799-3a2b-4880-86a3-8488be07954a" providerId="ADAL" clId="{E702E3AF-9CA0-5444-BE9B-83036844CCF5}" dt="2020-01-05T01:03:44.838" v="15" actId="2696"/>
        <pc:sldMkLst>
          <pc:docMk/>
          <pc:sldMk cId="2364973726" sldId="432"/>
        </pc:sldMkLst>
      </pc:sldChg>
      <pc:sldChg chg="del">
        <pc:chgData name="Kun Suo" userId="41c30799-3a2b-4880-86a3-8488be07954a" providerId="ADAL" clId="{E702E3AF-9CA0-5444-BE9B-83036844CCF5}" dt="2020-01-05T01:03:44.895" v="18" actId="2696"/>
        <pc:sldMkLst>
          <pc:docMk/>
          <pc:sldMk cId="2489974380" sldId="433"/>
        </pc:sldMkLst>
      </pc:sldChg>
      <pc:sldChg chg="del">
        <pc:chgData name="Kun Suo" userId="41c30799-3a2b-4880-86a3-8488be07954a" providerId="ADAL" clId="{E702E3AF-9CA0-5444-BE9B-83036844CCF5}" dt="2020-01-05T01:03:45.163" v="25" actId="2696"/>
        <pc:sldMkLst>
          <pc:docMk/>
          <pc:sldMk cId="3651608675" sldId="434"/>
        </pc:sldMkLst>
      </pc:sldChg>
      <pc:sldChg chg="del">
        <pc:chgData name="Kun Suo" userId="41c30799-3a2b-4880-86a3-8488be07954a" providerId="ADAL" clId="{E702E3AF-9CA0-5444-BE9B-83036844CCF5}" dt="2020-01-05T01:03:45.179" v="26" actId="2696"/>
        <pc:sldMkLst>
          <pc:docMk/>
          <pc:sldMk cId="100941599" sldId="435"/>
        </pc:sldMkLst>
      </pc:sldChg>
      <pc:sldChg chg="del">
        <pc:chgData name="Kun Suo" userId="41c30799-3a2b-4880-86a3-8488be07954a" providerId="ADAL" clId="{E702E3AF-9CA0-5444-BE9B-83036844CCF5}" dt="2020-01-05T01:03:45.194" v="27" actId="2696"/>
        <pc:sldMkLst>
          <pc:docMk/>
          <pc:sldMk cId="1740238819" sldId="436"/>
        </pc:sldMkLst>
      </pc:sldChg>
      <pc:sldChg chg="del">
        <pc:chgData name="Kun Suo" userId="41c30799-3a2b-4880-86a3-8488be07954a" providerId="ADAL" clId="{E702E3AF-9CA0-5444-BE9B-83036844CCF5}" dt="2020-01-05T01:03:45.222" v="29" actId="2696"/>
        <pc:sldMkLst>
          <pc:docMk/>
          <pc:sldMk cId="2174670460" sldId="437"/>
        </pc:sldMkLst>
      </pc:sldChg>
      <pc:sldChg chg="del">
        <pc:chgData name="Kun Suo" userId="41c30799-3a2b-4880-86a3-8488be07954a" providerId="ADAL" clId="{E702E3AF-9CA0-5444-BE9B-83036844CCF5}" dt="2020-01-05T01:03:44.815" v="14" actId="2696"/>
        <pc:sldMkLst>
          <pc:docMk/>
          <pc:sldMk cId="2883967850" sldId="448"/>
        </pc:sldMkLst>
      </pc:sldChg>
      <pc:sldChg chg="del">
        <pc:chgData name="Kun Suo" userId="41c30799-3a2b-4880-86a3-8488be07954a" providerId="ADAL" clId="{E702E3AF-9CA0-5444-BE9B-83036844CCF5}" dt="2020-01-05T01:03:44.546" v="1" actId="2696"/>
        <pc:sldMkLst>
          <pc:docMk/>
          <pc:sldMk cId="1454281914" sldId="449"/>
        </pc:sldMkLst>
      </pc:sldChg>
      <pc:sldChg chg="del">
        <pc:chgData name="Kun Suo" userId="41c30799-3a2b-4880-86a3-8488be07954a" providerId="ADAL" clId="{E702E3AF-9CA0-5444-BE9B-83036844CCF5}" dt="2020-01-05T01:03:44.660" v="7" actId="2696"/>
        <pc:sldMkLst>
          <pc:docMk/>
          <pc:sldMk cId="1510175008" sldId="450"/>
        </pc:sldMkLst>
      </pc:sldChg>
      <pc:sldChg chg="del">
        <pc:chgData name="Kun Suo" userId="41c30799-3a2b-4880-86a3-8488be07954a" providerId="ADAL" clId="{E702E3AF-9CA0-5444-BE9B-83036844CCF5}" dt="2020-01-05T01:03:44.673" v="8" actId="2696"/>
        <pc:sldMkLst>
          <pc:docMk/>
          <pc:sldMk cId="4254234708" sldId="451"/>
        </pc:sldMkLst>
      </pc:sldChg>
      <pc:sldChg chg="del">
        <pc:chgData name="Kun Suo" userId="41c30799-3a2b-4880-86a3-8488be07954a" providerId="ADAL" clId="{E702E3AF-9CA0-5444-BE9B-83036844CCF5}" dt="2020-01-05T01:03:44.718" v="10" actId="2696"/>
        <pc:sldMkLst>
          <pc:docMk/>
          <pc:sldMk cId="4031596464" sldId="452"/>
        </pc:sldMkLst>
      </pc:sldChg>
      <pc:sldChg chg="del">
        <pc:chgData name="Kun Suo" userId="41c30799-3a2b-4880-86a3-8488be07954a" providerId="ADAL" clId="{E702E3AF-9CA0-5444-BE9B-83036844CCF5}" dt="2020-01-05T01:03:45.237" v="30" actId="2696"/>
        <pc:sldMkLst>
          <pc:docMk/>
          <pc:sldMk cId="2385835658" sldId="453"/>
        </pc:sldMkLst>
      </pc:sldChg>
      <pc:sldChg chg="del">
        <pc:chgData name="Kun Suo" userId="41c30799-3a2b-4880-86a3-8488be07954a" providerId="ADAL" clId="{E702E3AF-9CA0-5444-BE9B-83036844CCF5}" dt="2020-01-05T01:03:45.255" v="31" actId="2696"/>
        <pc:sldMkLst>
          <pc:docMk/>
          <pc:sldMk cId="3679855462" sldId="454"/>
        </pc:sldMkLst>
      </pc:sldChg>
      <pc:sldChg chg="del">
        <pc:chgData name="Kun Suo" userId="41c30799-3a2b-4880-86a3-8488be07954a" providerId="ADAL" clId="{E702E3AF-9CA0-5444-BE9B-83036844CCF5}" dt="2020-01-05T01:03:44.743" v="11" actId="2696"/>
        <pc:sldMkLst>
          <pc:docMk/>
          <pc:sldMk cId="3995789560" sldId="455"/>
        </pc:sldMkLst>
      </pc:sldChg>
      <pc:sldChg chg="del">
        <pc:chgData name="Kun Suo" userId="41c30799-3a2b-4880-86a3-8488be07954a" providerId="ADAL" clId="{E702E3AF-9CA0-5444-BE9B-83036844CCF5}" dt="2020-01-05T01:03:45.270" v="32" actId="2696"/>
        <pc:sldMkLst>
          <pc:docMk/>
          <pc:sldMk cId="2894222366" sldId="456"/>
        </pc:sldMkLst>
      </pc:sldChg>
      <pc:sldChg chg="del">
        <pc:chgData name="Kun Suo" userId="41c30799-3a2b-4880-86a3-8488be07954a" providerId="ADAL" clId="{E702E3AF-9CA0-5444-BE9B-83036844CCF5}" dt="2020-01-05T01:03:45.143" v="24" actId="2696"/>
        <pc:sldMkLst>
          <pc:docMk/>
          <pc:sldMk cId="213515955" sldId="457"/>
        </pc:sldMkLst>
      </pc:sldChg>
      <pc:sldChg chg="del">
        <pc:chgData name="Kun Suo" userId="41c30799-3a2b-4880-86a3-8488be07954a" providerId="ADAL" clId="{E702E3AF-9CA0-5444-BE9B-83036844CCF5}" dt="2020-01-05T01:03:44.691" v="9" actId="2696"/>
        <pc:sldMkLst>
          <pc:docMk/>
          <pc:sldMk cId="4287826280" sldId="458"/>
        </pc:sldMkLst>
      </pc:sldChg>
      <pc:sldChg chg="del">
        <pc:chgData name="Kun Suo" userId="41c30799-3a2b-4880-86a3-8488be07954a" providerId="ADAL" clId="{E702E3AF-9CA0-5444-BE9B-83036844CCF5}" dt="2020-01-05T01:03:44.773" v="12" actId="2696"/>
        <pc:sldMkLst>
          <pc:docMk/>
          <pc:sldMk cId="565830765" sldId="459"/>
        </pc:sldMkLst>
      </pc:sldChg>
      <pc:sldChg chg="del">
        <pc:chgData name="Kun Suo" userId="41c30799-3a2b-4880-86a3-8488be07954a" providerId="ADAL" clId="{E702E3AF-9CA0-5444-BE9B-83036844CCF5}" dt="2020-01-05T01:03:44.860" v="16" actId="2696"/>
        <pc:sldMkLst>
          <pc:docMk/>
          <pc:sldMk cId="2353467608" sldId="460"/>
        </pc:sldMkLst>
      </pc:sldChg>
      <pc:sldChg chg="del">
        <pc:chgData name="Kun Suo" userId="41c30799-3a2b-4880-86a3-8488be07954a" providerId="ADAL" clId="{E702E3AF-9CA0-5444-BE9B-83036844CCF5}" dt="2020-01-05T01:03:44.873" v="17" actId="2696"/>
        <pc:sldMkLst>
          <pc:docMk/>
          <pc:sldMk cId="37171069" sldId="461"/>
        </pc:sldMkLst>
      </pc:sldChg>
      <pc:sldChg chg="del">
        <pc:chgData name="Kun Suo" userId="41c30799-3a2b-4880-86a3-8488be07954a" providerId="ADAL" clId="{E702E3AF-9CA0-5444-BE9B-83036844CCF5}" dt="2020-01-05T01:03:44.931" v="19" actId="2696"/>
        <pc:sldMkLst>
          <pc:docMk/>
          <pc:sldMk cId="4006770676" sldId="462"/>
        </pc:sldMkLst>
      </pc:sldChg>
      <pc:sldChg chg="del">
        <pc:chgData name="Kun Suo" userId="41c30799-3a2b-4880-86a3-8488be07954a" providerId="ADAL" clId="{E702E3AF-9CA0-5444-BE9B-83036844CCF5}" dt="2020-01-05T01:03:44.990" v="21" actId="2696"/>
        <pc:sldMkLst>
          <pc:docMk/>
          <pc:sldMk cId="333846303" sldId="463"/>
        </pc:sldMkLst>
      </pc:sldChg>
      <pc:sldChg chg="del">
        <pc:chgData name="Kun Suo" userId="41c30799-3a2b-4880-86a3-8488be07954a" providerId="ADAL" clId="{E702E3AF-9CA0-5444-BE9B-83036844CCF5}" dt="2020-01-05T01:03:45.017" v="22" actId="2696"/>
        <pc:sldMkLst>
          <pc:docMk/>
          <pc:sldMk cId="1608060041" sldId="464"/>
        </pc:sldMkLst>
      </pc:sldChg>
      <pc:sldChg chg="del">
        <pc:chgData name="Kun Suo" userId="41c30799-3a2b-4880-86a3-8488be07954a" providerId="ADAL" clId="{E702E3AF-9CA0-5444-BE9B-83036844CCF5}" dt="2020-01-05T01:03:44.582" v="3" actId="2696"/>
        <pc:sldMkLst>
          <pc:docMk/>
          <pc:sldMk cId="1178849021" sldId="465"/>
        </pc:sldMkLst>
      </pc:sldChg>
      <pc:sldChg chg="del">
        <pc:chgData name="Kun Suo" userId="41c30799-3a2b-4880-86a3-8488be07954a" providerId="ADAL" clId="{E702E3AF-9CA0-5444-BE9B-83036844CCF5}" dt="2020-01-05T01:03:44.566" v="2" actId="2696"/>
        <pc:sldMkLst>
          <pc:docMk/>
          <pc:sldMk cId="2081014784" sldId="466"/>
        </pc:sldMkLst>
      </pc:sldChg>
      <pc:sldChg chg="del">
        <pc:chgData name="Kun Suo" userId="41c30799-3a2b-4880-86a3-8488be07954a" providerId="ADAL" clId="{E702E3AF-9CA0-5444-BE9B-83036844CCF5}" dt="2020-01-05T01:03:44.600" v="4" actId="2696"/>
        <pc:sldMkLst>
          <pc:docMk/>
          <pc:sldMk cId="506876503" sldId="467"/>
        </pc:sldMkLst>
      </pc:sldChg>
      <pc:sldChg chg="del">
        <pc:chgData name="Kun Suo" userId="41c30799-3a2b-4880-86a3-8488be07954a" providerId="ADAL" clId="{E702E3AF-9CA0-5444-BE9B-83036844CCF5}" dt="2020-01-05T01:03:44.617" v="5" actId="2696"/>
        <pc:sldMkLst>
          <pc:docMk/>
          <pc:sldMk cId="3553678040" sldId="468"/>
        </pc:sldMkLst>
      </pc:sldChg>
      <pc:sldChg chg="del">
        <pc:chgData name="Kun Suo" userId="41c30799-3a2b-4880-86a3-8488be07954a" providerId="ADAL" clId="{E702E3AF-9CA0-5444-BE9B-83036844CCF5}" dt="2020-01-05T01:03:44.638" v="6" actId="2696"/>
        <pc:sldMkLst>
          <pc:docMk/>
          <pc:sldMk cId="3913081081" sldId="469"/>
        </pc:sldMkLst>
      </pc:sldChg>
      <pc:sldChg chg="del">
        <pc:chgData name="Kun Suo" userId="41c30799-3a2b-4880-86a3-8488be07954a" providerId="ADAL" clId="{E702E3AF-9CA0-5444-BE9B-83036844CCF5}" dt="2020-01-05T01:03:44.790" v="13" actId="2696"/>
        <pc:sldMkLst>
          <pc:docMk/>
          <pc:sldMk cId="2996652065" sldId="470"/>
        </pc:sldMkLst>
      </pc:sldChg>
      <pc:sldChg chg="addSp modSp">
        <pc:chgData name="Kun Suo" userId="41c30799-3a2b-4880-86a3-8488be07954a" providerId="ADAL" clId="{E702E3AF-9CA0-5444-BE9B-83036844CCF5}" dt="2020-01-05T01:06:03.756" v="150" actId="20577"/>
        <pc:sldMkLst>
          <pc:docMk/>
          <pc:sldMk cId="2903144895" sldId="471"/>
        </pc:sldMkLst>
        <pc:spChg chg="mod">
          <ac:chgData name="Kun Suo" userId="41c30799-3a2b-4880-86a3-8488be07954a" providerId="ADAL" clId="{E702E3AF-9CA0-5444-BE9B-83036844CCF5}" dt="2020-01-05T01:06:03.756" v="150" actId="20577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E702E3AF-9CA0-5444-BE9B-83036844CCF5}" dt="2020-01-05T01:05:06.288" v="138" actId="403"/>
          <ac:spMkLst>
            <pc:docMk/>
            <pc:sldMk cId="2903144895" sldId="471"/>
            <ac:spMk id="6" creationId="{00000000-0000-0000-0000-000000000000}"/>
          </ac:spMkLst>
        </pc:spChg>
        <pc:picChg chg="add mod">
          <ac:chgData name="Kun Suo" userId="41c30799-3a2b-4880-86a3-8488be07954a" providerId="ADAL" clId="{E702E3AF-9CA0-5444-BE9B-83036844CCF5}" dt="2020-01-05T01:05:45.730" v="143" actId="1076"/>
          <ac:picMkLst>
            <pc:docMk/>
            <pc:sldMk cId="2903144895" sldId="471"/>
            <ac:picMk id="3" creationId="{9BDC1D01-701D-BC49-8E77-2DCC1E2CA4CB}"/>
          </ac:picMkLst>
        </pc:picChg>
      </pc:sldChg>
      <pc:sldChg chg="del">
        <pc:chgData name="Kun Suo" userId="41c30799-3a2b-4880-86a3-8488be07954a" providerId="ADAL" clId="{E702E3AF-9CA0-5444-BE9B-83036844CCF5}" dt="2020-01-05T01:03:44.967" v="20" actId="2696"/>
        <pc:sldMkLst>
          <pc:docMk/>
          <pc:sldMk cId="1621247077" sldId="472"/>
        </pc:sldMkLst>
      </pc:sldChg>
      <pc:sldChg chg="del">
        <pc:chgData name="Kun Suo" userId="41c30799-3a2b-4880-86a3-8488be07954a" providerId="ADAL" clId="{E702E3AF-9CA0-5444-BE9B-83036844CCF5}" dt="2020-01-05T01:03:45.209" v="28" actId="2696"/>
        <pc:sldMkLst>
          <pc:docMk/>
          <pc:sldMk cId="1637937140" sldId="479"/>
        </pc:sldMkLst>
      </pc:sldChg>
      <pc:sldChg chg="del">
        <pc:chgData name="Kun Suo" userId="41c30799-3a2b-4880-86a3-8488be07954a" providerId="ADAL" clId="{E702E3AF-9CA0-5444-BE9B-83036844CCF5}" dt="2020-01-05T01:03:45.112" v="23" actId="2696"/>
        <pc:sldMkLst>
          <pc:docMk/>
          <pc:sldMk cId="1722781121" sldId="480"/>
        </pc:sldMkLst>
      </pc:sldChg>
      <pc:sldMasterChg chg="delSldLayout">
        <pc:chgData name="Kun Suo" userId="41c30799-3a2b-4880-86a3-8488be07954a" providerId="ADAL" clId="{E702E3AF-9CA0-5444-BE9B-83036844CCF5}" dt="2020-01-05T01:06:00.947" v="147" actId="2696"/>
        <pc:sldMasterMkLst>
          <pc:docMk/>
          <pc:sldMasterMk cId="0" sldId="2147483750"/>
        </pc:sldMasterMkLst>
        <pc:sldLayoutChg chg="del">
          <pc:chgData name="Kun Suo" userId="41c30799-3a2b-4880-86a3-8488be07954a" providerId="ADAL" clId="{E702E3AF-9CA0-5444-BE9B-83036844CCF5}" dt="2020-01-05T01:06:00.947" v="147" actId="2696"/>
          <pc:sldLayoutMkLst>
            <pc:docMk/>
            <pc:sldMasterMk cId="0" sldId="2147483750"/>
            <pc:sldLayoutMk cId="298464867" sldId="2147483762"/>
          </pc:sldLayoutMkLst>
        </pc:sldLayoutChg>
      </pc:sldMasterChg>
    </pc:docChg>
  </pc:docChgLst>
  <pc:docChgLst>
    <pc:chgData name="Kun Suo" userId="41c30799-3a2b-4880-86a3-8488be07954a" providerId="ADAL" clId="{A066CC60-78B3-9D46-AD96-5F028F09F60C}"/>
    <pc:docChg chg="custSel modSld">
      <pc:chgData name="Kun Suo" userId="41c30799-3a2b-4880-86a3-8488be07954a" providerId="ADAL" clId="{A066CC60-78B3-9D46-AD96-5F028F09F60C}" dt="2020-01-05T01:10:49.485" v="11" actId="1076"/>
      <pc:docMkLst>
        <pc:docMk/>
      </pc:docMkLst>
      <pc:sldChg chg="addSp delSp modSp">
        <pc:chgData name="Kun Suo" userId="41c30799-3a2b-4880-86a3-8488be07954a" providerId="ADAL" clId="{A066CC60-78B3-9D46-AD96-5F028F09F60C}" dt="2020-01-05T01:10:49.485" v="11" actId="1076"/>
        <pc:sldMkLst>
          <pc:docMk/>
          <pc:sldMk cId="2903144895" sldId="471"/>
        </pc:sldMkLst>
        <pc:spChg chg="mod">
          <ac:chgData name="Kun Suo" userId="41c30799-3a2b-4880-86a3-8488be07954a" providerId="ADAL" clId="{A066CC60-78B3-9D46-AD96-5F028F09F60C}" dt="2020-01-05T01:10:06.976" v="2" actId="404"/>
          <ac:spMkLst>
            <pc:docMk/>
            <pc:sldMk cId="2903144895" sldId="471"/>
            <ac:spMk id="2" creationId="{00000000-0000-0000-0000-000000000000}"/>
          </ac:spMkLst>
        </pc:spChg>
        <pc:spChg chg="mod">
          <ac:chgData name="Kun Suo" userId="41c30799-3a2b-4880-86a3-8488be07954a" providerId="ADAL" clId="{A066CC60-78B3-9D46-AD96-5F028F09F60C}" dt="2020-01-05T01:10:29.784" v="7" actId="403"/>
          <ac:spMkLst>
            <pc:docMk/>
            <pc:sldMk cId="2903144895" sldId="471"/>
            <ac:spMk id="6" creationId="{00000000-0000-0000-0000-000000000000}"/>
          </ac:spMkLst>
        </pc:spChg>
        <pc:picChg chg="del">
          <ac:chgData name="Kun Suo" userId="41c30799-3a2b-4880-86a3-8488be07954a" providerId="ADAL" clId="{A066CC60-78B3-9D46-AD96-5F028F09F60C}" dt="2020-01-05T01:10:42.567" v="8" actId="478"/>
          <ac:picMkLst>
            <pc:docMk/>
            <pc:sldMk cId="2903144895" sldId="471"/>
            <ac:picMk id="3" creationId="{9BDC1D01-701D-BC49-8E77-2DCC1E2CA4CB}"/>
          </ac:picMkLst>
        </pc:picChg>
        <pc:picChg chg="add mod">
          <ac:chgData name="Kun Suo" userId="41c30799-3a2b-4880-86a3-8488be07954a" providerId="ADAL" clId="{A066CC60-78B3-9D46-AD96-5F028F09F60C}" dt="2020-01-05T01:10:49.485" v="11" actId="1076"/>
          <ac:picMkLst>
            <pc:docMk/>
            <pc:sldMk cId="2903144895" sldId="471"/>
            <ac:picMk id="8" creationId="{C7F7C249-6E32-2C49-AB53-3A48B7E113A2}"/>
          </ac:picMkLst>
        </pc:picChg>
      </pc:sldChg>
    </pc:docChg>
  </pc:docChgLst>
  <pc:docChgLst>
    <pc:chgData name="Kun Suo" userId="41c30799-3a2b-4880-86a3-8488be07954a" providerId="ADAL" clId="{8F943746-838E-0349-8CD1-6EA82266D5F7}"/>
    <pc:docChg chg="undo redo custSel addSld delSld modSld">
      <pc:chgData name="Kun Suo" userId="41c30799-3a2b-4880-86a3-8488be07954a" providerId="ADAL" clId="{8F943746-838E-0349-8CD1-6EA82266D5F7}" dt="2019-11-20T19:33:19.828" v="302" actId="20577"/>
      <pc:docMkLst>
        <pc:docMk/>
      </pc:docMkLst>
    </pc:docChg>
  </pc:docChgLst>
  <pc:docChgLst>
    <pc:chgData name="Kun Suo" userId="41c30799-3a2b-4880-86a3-8488be07954a" providerId="ADAL" clId="{4F846593-43E5-E44E-A32D-7A0B8FDCDC3C}"/>
    <pc:docChg chg="undo custSel addSld delSld modSld sldOrd modMainMaster">
      <pc:chgData name="Kun Suo" userId="41c30799-3a2b-4880-86a3-8488be07954a" providerId="ADAL" clId="{4F846593-43E5-E44E-A32D-7A0B8FDCDC3C}" dt="2020-10-20T21:58:19.670" v="505"/>
      <pc:docMkLst>
        <pc:docMk/>
      </pc:docMkLst>
      <pc:sldChg chg="addSp delSp mod">
        <pc:chgData name="Kun Suo" userId="41c30799-3a2b-4880-86a3-8488be07954a" providerId="ADAL" clId="{4F846593-43E5-E44E-A32D-7A0B8FDCDC3C}" dt="2020-10-20T16:18:56.381" v="116" actId="9405"/>
        <pc:sldMkLst>
          <pc:docMk/>
          <pc:sldMk cId="3615969735" sldId="468"/>
        </pc:sldMkLst>
        <pc:inkChg chg="del">
          <ac:chgData name="Kun Suo" userId="41c30799-3a2b-4880-86a3-8488be07954a" providerId="ADAL" clId="{4F846593-43E5-E44E-A32D-7A0B8FDCDC3C}" dt="2020-10-20T16:18:40.825" v="113" actId="478"/>
          <ac:inkMkLst>
            <pc:docMk/>
            <pc:sldMk cId="3615969735" sldId="468"/>
            <ac:inkMk id="11" creationId="{80C9290C-4AB3-FB48-B31B-CC1E37DFD6A5}"/>
          </ac:inkMkLst>
        </pc:inkChg>
        <pc:inkChg chg="add del">
          <ac:chgData name="Kun Suo" userId="41c30799-3a2b-4880-86a3-8488be07954a" providerId="ADAL" clId="{4F846593-43E5-E44E-A32D-7A0B8FDCDC3C}" dt="2020-10-20T16:18:51.135" v="115" actId="9405"/>
          <ac:inkMkLst>
            <pc:docMk/>
            <pc:sldMk cId="3615969735" sldId="468"/>
            <ac:inkMk id="16" creationId="{22895328-7D89-2342-8E1D-98F8DC18F705}"/>
          </ac:inkMkLst>
        </pc:inkChg>
        <pc:inkChg chg="add">
          <ac:chgData name="Kun Suo" userId="41c30799-3a2b-4880-86a3-8488be07954a" providerId="ADAL" clId="{4F846593-43E5-E44E-A32D-7A0B8FDCDC3C}" dt="2020-10-20T16:18:56.381" v="116" actId="9405"/>
          <ac:inkMkLst>
            <pc:docMk/>
            <pc:sldMk cId="3615969735" sldId="468"/>
            <ac:inkMk id="18" creationId="{0AB313A5-47E9-3144-B72A-0986764D8824}"/>
          </ac:inkMkLst>
        </pc:inkChg>
      </pc:sldChg>
      <pc:sldChg chg="addSp modSp mod">
        <pc:chgData name="Kun Suo" userId="41c30799-3a2b-4880-86a3-8488be07954a" providerId="ADAL" clId="{4F846593-43E5-E44E-A32D-7A0B8FDCDC3C}" dt="2020-10-20T16:53:19.011" v="423" actId="20577"/>
        <pc:sldMkLst>
          <pc:docMk/>
          <pc:sldMk cId="3829166804" sldId="470"/>
        </pc:sldMkLst>
        <pc:spChg chg="add mod">
          <ac:chgData name="Kun Suo" userId="41c30799-3a2b-4880-86a3-8488be07954a" providerId="ADAL" clId="{4F846593-43E5-E44E-A32D-7A0B8FDCDC3C}" dt="2020-10-20T16:48:47.005" v="356" actId="14100"/>
          <ac:spMkLst>
            <pc:docMk/>
            <pc:sldMk cId="3829166804" sldId="470"/>
            <ac:spMk id="10" creationId="{6BF5D88B-2D65-EB4A-A0E5-CFA6D3A9DA71}"/>
          </ac:spMkLst>
        </pc:spChg>
        <pc:spChg chg="add mod">
          <ac:chgData name="Kun Suo" userId="41c30799-3a2b-4880-86a3-8488be07954a" providerId="ADAL" clId="{4F846593-43E5-E44E-A32D-7A0B8FDCDC3C}" dt="2020-10-20T16:53:01.463" v="408" actId="14100"/>
          <ac:spMkLst>
            <pc:docMk/>
            <pc:sldMk cId="3829166804" sldId="470"/>
            <ac:spMk id="11" creationId="{256A48A7-15E9-154B-9922-B964EC2503D3}"/>
          </ac:spMkLst>
        </pc:spChg>
        <pc:spChg chg="add mod">
          <ac:chgData name="Kun Suo" userId="41c30799-3a2b-4880-86a3-8488be07954a" providerId="ADAL" clId="{4F846593-43E5-E44E-A32D-7A0B8FDCDC3C}" dt="2020-10-20T16:49:38.604" v="394" actId="20577"/>
          <ac:spMkLst>
            <pc:docMk/>
            <pc:sldMk cId="3829166804" sldId="470"/>
            <ac:spMk id="12" creationId="{344BC0A8-5CB8-1B4B-85B3-D048D924B8C1}"/>
          </ac:spMkLst>
        </pc:spChg>
        <pc:spChg chg="add mod">
          <ac:chgData name="Kun Suo" userId="41c30799-3a2b-4880-86a3-8488be07954a" providerId="ADAL" clId="{4F846593-43E5-E44E-A32D-7A0B8FDCDC3C}" dt="2020-10-20T16:53:19.011" v="423" actId="20577"/>
          <ac:spMkLst>
            <pc:docMk/>
            <pc:sldMk cId="3829166804" sldId="470"/>
            <ac:spMk id="13" creationId="{A365FDC8-8843-8B48-9ECB-BD47F0B311F6}"/>
          </ac:spMkLst>
        </pc:spChg>
      </pc:sldChg>
      <pc:sldChg chg="addSp modSp mod">
        <pc:chgData name="Kun Suo" userId="41c30799-3a2b-4880-86a3-8488be07954a" providerId="ADAL" clId="{4F846593-43E5-E44E-A32D-7A0B8FDCDC3C}" dt="2020-10-20T16:53:37.203" v="426"/>
        <pc:sldMkLst>
          <pc:docMk/>
          <pc:sldMk cId="3955082075" sldId="472"/>
        </pc:sldMkLst>
        <pc:spChg chg="add mod">
          <ac:chgData name="Kun Suo" userId="41c30799-3a2b-4880-86a3-8488be07954a" providerId="ADAL" clId="{4F846593-43E5-E44E-A32D-7A0B8FDCDC3C}" dt="2020-10-20T16:50:36.188" v="406" actId="14100"/>
          <ac:spMkLst>
            <pc:docMk/>
            <pc:sldMk cId="3955082075" sldId="472"/>
            <ac:spMk id="10" creationId="{68F5D537-0D9A-824B-8908-A4E73267DDCB}"/>
          </ac:spMkLst>
        </pc:spChg>
        <pc:spChg chg="add mod">
          <ac:chgData name="Kun Suo" userId="41c30799-3a2b-4880-86a3-8488be07954a" providerId="ADAL" clId="{4F846593-43E5-E44E-A32D-7A0B8FDCDC3C}" dt="2020-10-20T16:53:31.015" v="425" actId="14100"/>
          <ac:spMkLst>
            <pc:docMk/>
            <pc:sldMk cId="3955082075" sldId="472"/>
            <ac:spMk id="11" creationId="{E074EB0B-8E01-3346-880F-007D8B2B3449}"/>
          </ac:spMkLst>
        </pc:spChg>
        <pc:spChg chg="add mod">
          <ac:chgData name="Kun Suo" userId="41c30799-3a2b-4880-86a3-8488be07954a" providerId="ADAL" clId="{4F846593-43E5-E44E-A32D-7A0B8FDCDC3C}" dt="2020-10-20T16:50:09.429" v="396" actId="1076"/>
          <ac:spMkLst>
            <pc:docMk/>
            <pc:sldMk cId="3955082075" sldId="472"/>
            <ac:spMk id="12" creationId="{D73FB1FE-B3AC-F544-83E5-BCAD199AE8B2}"/>
          </ac:spMkLst>
        </pc:spChg>
        <pc:spChg chg="add mod">
          <ac:chgData name="Kun Suo" userId="41c30799-3a2b-4880-86a3-8488be07954a" providerId="ADAL" clId="{4F846593-43E5-E44E-A32D-7A0B8FDCDC3C}" dt="2020-10-20T16:53:37.203" v="426"/>
          <ac:spMkLst>
            <pc:docMk/>
            <pc:sldMk cId="3955082075" sldId="472"/>
            <ac:spMk id="13" creationId="{EDC42019-6A9B-B54B-9E9C-F906BA585943}"/>
          </ac:spMkLst>
        </pc:spChg>
      </pc:sldChg>
      <pc:sldChg chg="addSp modSp mod">
        <pc:chgData name="Kun Suo" userId="41c30799-3a2b-4880-86a3-8488be07954a" providerId="ADAL" clId="{4F846593-43E5-E44E-A32D-7A0B8FDCDC3C}" dt="2020-10-20T16:12:12.173" v="110" actId="9405"/>
        <pc:sldMkLst>
          <pc:docMk/>
          <pc:sldMk cId="3156850564" sldId="480"/>
        </pc:sldMkLst>
        <pc:inkChg chg="add">
          <ac:chgData name="Kun Suo" userId="41c30799-3a2b-4880-86a3-8488be07954a" providerId="ADAL" clId="{4F846593-43E5-E44E-A32D-7A0B8FDCDC3C}" dt="2020-10-20T16:12:12.173" v="110" actId="9405"/>
          <ac:inkMkLst>
            <pc:docMk/>
            <pc:sldMk cId="3156850564" sldId="480"/>
            <ac:inkMk id="9" creationId="{079F7607-12DA-E646-85C6-E23A80A9A0A0}"/>
          </ac:inkMkLst>
        </pc:inkChg>
        <pc:inkChg chg="add mod">
          <ac:chgData name="Kun Suo" userId="41c30799-3a2b-4880-86a3-8488be07954a" providerId="ADAL" clId="{4F846593-43E5-E44E-A32D-7A0B8FDCDC3C}" dt="2020-10-20T16:11:27.853" v="109"/>
          <ac:inkMkLst>
            <pc:docMk/>
            <pc:sldMk cId="3156850564" sldId="480"/>
            <ac:inkMk id="16" creationId="{054BB64A-82ED-BB48-BEAA-DEAE4E7773D1}"/>
          </ac:inkMkLst>
        </pc:inkChg>
      </pc:sldChg>
      <pc:sldChg chg="addSp modSp mod modAnim">
        <pc:chgData name="Kun Suo" userId="41c30799-3a2b-4880-86a3-8488be07954a" providerId="ADAL" clId="{4F846593-43E5-E44E-A32D-7A0B8FDCDC3C}" dt="2020-10-13T23:45:44.252" v="107" actId="1076"/>
        <pc:sldMkLst>
          <pc:docMk/>
          <pc:sldMk cId="274429334" sldId="481"/>
        </pc:sldMkLst>
        <pc:spChg chg="add mod">
          <ac:chgData name="Kun Suo" userId="41c30799-3a2b-4880-86a3-8488be07954a" providerId="ADAL" clId="{4F846593-43E5-E44E-A32D-7A0B8FDCDC3C}" dt="2020-10-13T23:45:44.252" v="107" actId="1076"/>
          <ac:spMkLst>
            <pc:docMk/>
            <pc:sldMk cId="274429334" sldId="481"/>
            <ac:spMk id="5" creationId="{BAEDAADC-7FAF-9B46-A6E0-F7E6639C83B2}"/>
          </ac:spMkLst>
        </pc:spChg>
      </pc:sldChg>
      <pc:sldChg chg="modSp mod">
        <pc:chgData name="Kun Suo" userId="41c30799-3a2b-4880-86a3-8488be07954a" providerId="ADAL" clId="{4F846593-43E5-E44E-A32D-7A0B8FDCDC3C}" dt="2020-10-20T17:05:57.661" v="465" actId="20577"/>
        <pc:sldMkLst>
          <pc:docMk/>
          <pc:sldMk cId="4030301932" sldId="483"/>
        </pc:sldMkLst>
        <pc:spChg chg="mod">
          <ac:chgData name="Kun Suo" userId="41c30799-3a2b-4880-86a3-8488be07954a" providerId="ADAL" clId="{4F846593-43E5-E44E-A32D-7A0B8FDCDC3C}" dt="2020-10-20T17:05:57.661" v="465" actId="20577"/>
          <ac:spMkLst>
            <pc:docMk/>
            <pc:sldMk cId="4030301932" sldId="483"/>
            <ac:spMk id="5" creationId="{1BB26BC0-D8DC-4E4B-8E7D-EB20827755F3}"/>
          </ac:spMkLst>
        </pc:spChg>
      </pc:sldChg>
      <pc:sldChg chg="addSp modSp mod">
        <pc:chgData name="Kun Suo" userId="41c30799-3a2b-4880-86a3-8488be07954a" providerId="ADAL" clId="{4F846593-43E5-E44E-A32D-7A0B8FDCDC3C}" dt="2020-10-20T17:10:11.734" v="492" actId="1076"/>
        <pc:sldMkLst>
          <pc:docMk/>
          <pc:sldMk cId="1265972776" sldId="484"/>
        </pc:sldMkLst>
        <pc:spChg chg="add mod">
          <ac:chgData name="Kun Suo" userId="41c30799-3a2b-4880-86a3-8488be07954a" providerId="ADAL" clId="{4F846593-43E5-E44E-A32D-7A0B8FDCDC3C}" dt="2020-10-20T17:10:11.734" v="492" actId="1076"/>
          <ac:spMkLst>
            <pc:docMk/>
            <pc:sldMk cId="1265972776" sldId="484"/>
            <ac:spMk id="10" creationId="{F7772DC5-5B2C-9D45-8E2E-7044BA2E7B90}"/>
          </ac:spMkLst>
        </pc:spChg>
        <pc:grpChg chg="mod">
          <ac:chgData name="Kun Suo" userId="41c30799-3a2b-4880-86a3-8488be07954a" providerId="ADAL" clId="{4F846593-43E5-E44E-A32D-7A0B8FDCDC3C}" dt="2020-10-20T17:08:48.108" v="482" actId="1076"/>
          <ac:grpSpMkLst>
            <pc:docMk/>
            <pc:sldMk cId="1265972776" sldId="484"/>
            <ac:grpSpMk id="6" creationId="{F2921D30-9A5C-9844-A3C2-D10E23954653}"/>
          </ac:grpSpMkLst>
        </pc:grpChg>
        <pc:picChg chg="mod">
          <ac:chgData name="Kun Suo" userId="41c30799-3a2b-4880-86a3-8488be07954a" providerId="ADAL" clId="{4F846593-43E5-E44E-A32D-7A0B8FDCDC3C}" dt="2020-10-20T17:08:48.108" v="482" actId="1076"/>
          <ac:picMkLst>
            <pc:docMk/>
            <pc:sldMk cId="1265972776" sldId="484"/>
            <ac:picMk id="7" creationId="{F5769E14-20D1-2B47-A6DB-811EA7EE6078}"/>
          </ac:picMkLst>
        </pc:picChg>
        <pc:picChg chg="mod">
          <ac:chgData name="Kun Suo" userId="41c30799-3a2b-4880-86a3-8488be07954a" providerId="ADAL" clId="{4F846593-43E5-E44E-A32D-7A0B8FDCDC3C}" dt="2020-10-20T17:08:48.108" v="482" actId="1076"/>
          <ac:picMkLst>
            <pc:docMk/>
            <pc:sldMk cId="1265972776" sldId="484"/>
            <ac:picMk id="8" creationId="{40595520-0A2F-1F45-9102-714CD64607F9}"/>
          </ac:picMkLst>
        </pc:picChg>
        <pc:inkChg chg="add">
          <ac:chgData name="Kun Suo" userId="41c30799-3a2b-4880-86a3-8488be07954a" providerId="ADAL" clId="{4F846593-43E5-E44E-A32D-7A0B8FDCDC3C}" dt="2020-10-20T17:09:15.611" v="484" actId="9405"/>
          <ac:inkMkLst>
            <pc:docMk/>
            <pc:sldMk cId="1265972776" sldId="484"/>
            <ac:inkMk id="11" creationId="{0E9427AF-633F-834F-9AAA-4DE1F0E2B6D0}"/>
          </ac:inkMkLst>
        </pc:inkChg>
      </pc:sldChg>
      <pc:sldChg chg="modSp mod">
        <pc:chgData name="Kun Suo" userId="41c30799-3a2b-4880-86a3-8488be07954a" providerId="ADAL" clId="{4F846593-43E5-E44E-A32D-7A0B8FDCDC3C}" dt="2020-10-20T17:11:15.891" v="496" actId="20577"/>
        <pc:sldMkLst>
          <pc:docMk/>
          <pc:sldMk cId="1702107042" sldId="486"/>
        </pc:sldMkLst>
        <pc:spChg chg="mod">
          <ac:chgData name="Kun Suo" userId="41c30799-3a2b-4880-86a3-8488be07954a" providerId="ADAL" clId="{4F846593-43E5-E44E-A32D-7A0B8FDCDC3C}" dt="2020-10-20T17:11:15.891" v="496" actId="20577"/>
          <ac:spMkLst>
            <pc:docMk/>
            <pc:sldMk cId="1702107042" sldId="486"/>
            <ac:spMk id="2" creationId="{15C29D02-9220-304C-AA15-3787311F953C}"/>
          </ac:spMkLst>
        </pc:spChg>
      </pc:sldChg>
      <pc:sldChg chg="modSp mod">
        <pc:chgData name="Kun Suo" userId="41c30799-3a2b-4880-86a3-8488be07954a" providerId="ADAL" clId="{4F846593-43E5-E44E-A32D-7A0B8FDCDC3C}" dt="2020-10-20T17:11:19.246" v="497" actId="20577"/>
        <pc:sldMkLst>
          <pc:docMk/>
          <pc:sldMk cId="2332509868" sldId="487"/>
        </pc:sldMkLst>
        <pc:spChg chg="mod">
          <ac:chgData name="Kun Suo" userId="41c30799-3a2b-4880-86a3-8488be07954a" providerId="ADAL" clId="{4F846593-43E5-E44E-A32D-7A0B8FDCDC3C}" dt="2020-10-20T17:11:19.246" v="497" actId="20577"/>
          <ac:spMkLst>
            <pc:docMk/>
            <pc:sldMk cId="2332509868" sldId="487"/>
            <ac:spMk id="2" creationId="{FCBED11F-69E7-894C-8181-91C4DDCF9E07}"/>
          </ac:spMkLst>
        </pc:spChg>
      </pc:sldChg>
      <pc:sldChg chg="addSp delSp modSp mod ord">
        <pc:chgData name="Kun Suo" userId="41c30799-3a2b-4880-86a3-8488be07954a" providerId="ADAL" clId="{4F846593-43E5-E44E-A32D-7A0B8FDCDC3C}" dt="2020-10-20T17:12:03.157" v="504" actId="9405"/>
        <pc:sldMkLst>
          <pc:docMk/>
          <pc:sldMk cId="3336023761" sldId="488"/>
        </pc:sldMkLst>
        <pc:spChg chg="mod">
          <ac:chgData name="Kun Suo" userId="41c30799-3a2b-4880-86a3-8488be07954a" providerId="ADAL" clId="{4F846593-43E5-E44E-A32D-7A0B8FDCDC3C}" dt="2020-10-20T17:11:08.717" v="495" actId="20577"/>
          <ac:spMkLst>
            <pc:docMk/>
            <pc:sldMk cId="3336023761" sldId="488"/>
            <ac:spMk id="2" creationId="{2CD57001-63A8-CF46-8C5B-880EA7AA8EA6}"/>
          </ac:spMkLst>
        </pc:spChg>
        <pc:inkChg chg="add del">
          <ac:chgData name="Kun Suo" userId="41c30799-3a2b-4880-86a3-8488be07954a" providerId="ADAL" clId="{4F846593-43E5-E44E-A32D-7A0B8FDCDC3C}" dt="2020-10-20T17:11:58.943" v="503"/>
          <ac:inkMkLst>
            <pc:docMk/>
            <pc:sldMk cId="3336023761" sldId="488"/>
            <ac:inkMk id="5" creationId="{C008E073-8337-0C42-8F80-E502C977535C}"/>
          </ac:inkMkLst>
        </pc:inkChg>
        <pc:inkChg chg="add del mod">
          <ac:chgData name="Kun Suo" userId="41c30799-3a2b-4880-86a3-8488be07954a" providerId="ADAL" clId="{4F846593-43E5-E44E-A32D-7A0B8FDCDC3C}" dt="2020-10-20T17:11:39.360" v="501" actId="478"/>
          <ac:inkMkLst>
            <pc:docMk/>
            <pc:sldMk cId="3336023761" sldId="488"/>
            <ac:inkMk id="7" creationId="{EA20661D-0BE8-6D4A-AB5E-679CAEB1A922}"/>
          </ac:inkMkLst>
        </pc:inkChg>
        <pc:inkChg chg="add">
          <ac:chgData name="Kun Suo" userId="41c30799-3a2b-4880-86a3-8488be07954a" providerId="ADAL" clId="{4F846593-43E5-E44E-A32D-7A0B8FDCDC3C}" dt="2020-10-20T17:12:03.157" v="504" actId="9405"/>
          <ac:inkMkLst>
            <pc:docMk/>
            <pc:sldMk cId="3336023761" sldId="488"/>
            <ac:inkMk id="8" creationId="{1A61B9D8-E641-3D42-9A42-5BF633A98539}"/>
          </ac:inkMkLst>
        </pc:inkChg>
      </pc:sldChg>
      <pc:sldChg chg="modSp">
        <pc:chgData name="Kun Suo" userId="41c30799-3a2b-4880-86a3-8488be07954a" providerId="ADAL" clId="{4F846593-43E5-E44E-A32D-7A0B8FDCDC3C}" dt="2020-10-20T21:58:19.670" v="505"/>
        <pc:sldMkLst>
          <pc:docMk/>
          <pc:sldMk cId="3588946503" sldId="583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3588946503" sldId="583"/>
            <ac:spMk id="3" creationId="{37A8D976-74F8-F543-89D9-9AB955767DCA}"/>
          </ac:spMkLst>
        </pc:spChg>
      </pc:sldChg>
      <pc:sldChg chg="addSp modSp">
        <pc:chgData name="Kun Suo" userId="41c30799-3a2b-4880-86a3-8488be07954a" providerId="ADAL" clId="{4F846593-43E5-E44E-A32D-7A0B8FDCDC3C}" dt="2020-10-20T16:38:43.807" v="117"/>
        <pc:sldMkLst>
          <pc:docMk/>
          <pc:sldMk cId="2705723189" sldId="588"/>
        </pc:sldMkLst>
        <pc:inkChg chg="add mod">
          <ac:chgData name="Kun Suo" userId="41c30799-3a2b-4880-86a3-8488be07954a" providerId="ADAL" clId="{4F846593-43E5-E44E-A32D-7A0B8FDCDC3C}" dt="2020-10-20T16:38:43.807" v="117"/>
          <ac:inkMkLst>
            <pc:docMk/>
            <pc:sldMk cId="2705723189" sldId="588"/>
            <ac:inkMk id="15" creationId="{1215C694-0922-8143-B925-8809CF2C98B3}"/>
          </ac:inkMkLst>
        </pc:inkChg>
        <pc:inkChg chg="add mod">
          <ac:chgData name="Kun Suo" userId="41c30799-3a2b-4880-86a3-8488be07954a" providerId="ADAL" clId="{4F846593-43E5-E44E-A32D-7A0B8FDCDC3C}" dt="2020-10-20T16:38:43.807" v="117"/>
          <ac:inkMkLst>
            <pc:docMk/>
            <pc:sldMk cId="2705723189" sldId="588"/>
            <ac:inkMk id="16" creationId="{2B76F5CF-BDDA-1445-BC18-0EC65FDD2E14}"/>
          </ac:inkMkLst>
        </pc:inkChg>
        <pc:inkChg chg="add mod">
          <ac:chgData name="Kun Suo" userId="41c30799-3a2b-4880-86a3-8488be07954a" providerId="ADAL" clId="{4F846593-43E5-E44E-A32D-7A0B8FDCDC3C}" dt="2020-10-20T16:38:43.807" v="117"/>
          <ac:inkMkLst>
            <pc:docMk/>
            <pc:sldMk cId="2705723189" sldId="588"/>
            <ac:inkMk id="17" creationId="{3C410C7E-B987-F74B-AB5F-2B68CCAF722D}"/>
          </ac:inkMkLst>
        </pc:inkChg>
      </pc:sldChg>
      <pc:sldChg chg="addSp mod">
        <pc:chgData name="Kun Suo" userId="41c30799-3a2b-4880-86a3-8488be07954a" providerId="ADAL" clId="{4F846593-43E5-E44E-A32D-7A0B8FDCDC3C}" dt="2020-10-20T16:11:16.709" v="108" actId="9405"/>
        <pc:sldMkLst>
          <pc:docMk/>
          <pc:sldMk cId="415620547" sldId="589"/>
        </pc:sldMkLst>
        <pc:inkChg chg="add">
          <ac:chgData name="Kun Suo" userId="41c30799-3a2b-4880-86a3-8488be07954a" providerId="ADAL" clId="{4F846593-43E5-E44E-A32D-7A0B8FDCDC3C}" dt="2020-10-20T16:11:16.709" v="108" actId="9405"/>
          <ac:inkMkLst>
            <pc:docMk/>
            <pc:sldMk cId="415620547" sldId="589"/>
            <ac:inkMk id="9" creationId="{D221642D-25EF-994F-9715-4DA39CE53638}"/>
          </ac:inkMkLst>
        </pc:inkChg>
      </pc:sldChg>
      <pc:sldChg chg="addSp modSp mod">
        <pc:chgData name="Kun Suo" userId="41c30799-3a2b-4880-86a3-8488be07954a" providerId="ADAL" clId="{4F846593-43E5-E44E-A32D-7A0B8FDCDC3C}" dt="2020-10-20T16:12:50.688" v="112" actId="9405"/>
        <pc:sldMkLst>
          <pc:docMk/>
          <pc:sldMk cId="592259361" sldId="590"/>
        </pc:sldMkLst>
        <pc:inkChg chg="add">
          <ac:chgData name="Kun Suo" userId="41c30799-3a2b-4880-86a3-8488be07954a" providerId="ADAL" clId="{4F846593-43E5-E44E-A32D-7A0B8FDCDC3C}" dt="2020-10-20T16:12:50.688" v="112" actId="9405"/>
          <ac:inkMkLst>
            <pc:docMk/>
            <pc:sldMk cId="592259361" sldId="590"/>
            <ac:inkMk id="9" creationId="{00E7A9AC-8899-EB4D-AE2A-A5AF6D790BDE}"/>
          </ac:inkMkLst>
        </pc:inkChg>
        <pc:inkChg chg="add mod">
          <ac:chgData name="Kun Suo" userId="41c30799-3a2b-4880-86a3-8488be07954a" providerId="ADAL" clId="{4F846593-43E5-E44E-A32D-7A0B8FDCDC3C}" dt="2020-10-20T16:12:25.056" v="111"/>
          <ac:inkMkLst>
            <pc:docMk/>
            <pc:sldMk cId="592259361" sldId="590"/>
            <ac:inkMk id="16" creationId="{8ADEEF6D-A191-4743-83E1-E3D6EBA5EF04}"/>
          </ac:inkMkLst>
        </pc:inkChg>
        <pc:inkChg chg="add mod">
          <ac:chgData name="Kun Suo" userId="41c30799-3a2b-4880-86a3-8488be07954a" providerId="ADAL" clId="{4F846593-43E5-E44E-A32D-7A0B8FDCDC3C}" dt="2020-10-20T16:12:25.056" v="111"/>
          <ac:inkMkLst>
            <pc:docMk/>
            <pc:sldMk cId="592259361" sldId="590"/>
            <ac:inkMk id="17" creationId="{1A798A1B-801B-BB42-8FB2-231CDA9D0334}"/>
          </ac:inkMkLst>
        </pc:ink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449543931" sldId="593"/>
        </pc:sldMkLst>
        <pc:spChg chg="mod">
          <ac:chgData name="Kun Suo" userId="41c30799-3a2b-4880-86a3-8488be07954a" providerId="ADAL" clId="{4F846593-43E5-E44E-A32D-7A0B8FDCDC3C}" dt="2020-10-13T13:58:27.981" v="9" actId="20577"/>
          <ac:spMkLst>
            <pc:docMk/>
            <pc:sldMk cId="449543931" sldId="593"/>
            <ac:spMk id="2" creationId="{E8909318-0B5B-174A-8A20-0B97EEBEED20}"/>
          </ac:spMkLst>
        </pc:spChg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449543931" sldId="593"/>
            <ac:spMk id="3" creationId="{2977E02A-9183-CA4D-AC0A-470E4B11D3D5}"/>
          </ac:spMkLst>
        </pc:spChg>
        <pc:spChg chg="del">
          <ac:chgData name="Kun Suo" userId="41c30799-3a2b-4880-86a3-8488be07954a" providerId="ADAL" clId="{4F846593-43E5-E44E-A32D-7A0B8FDCDC3C}" dt="2020-10-13T13:58:30.159" v="10" actId="478"/>
          <ac:spMkLst>
            <pc:docMk/>
            <pc:sldMk cId="449543931" sldId="593"/>
            <ac:spMk id="6" creationId="{E27C452C-D839-384B-93BF-0B43BF6153F9}"/>
          </ac:spMkLst>
        </pc:spChg>
        <pc:spChg chg="add mod">
          <ac:chgData name="Kun Suo" userId="41c30799-3a2b-4880-86a3-8488be07954a" providerId="ADAL" clId="{4F846593-43E5-E44E-A32D-7A0B8FDCDC3C}" dt="2020-10-13T14:01:51.502" v="15" actId="20577"/>
          <ac:spMkLst>
            <pc:docMk/>
            <pc:sldMk cId="449543931" sldId="593"/>
            <ac:spMk id="8" creationId="{6A4B4191-27A3-FC44-A45E-67DD1B70F65A}"/>
          </ac:spMkLst>
        </pc:spChg>
        <pc:picChg chg="add">
          <ac:chgData name="Kun Suo" userId="41c30799-3a2b-4880-86a3-8488be07954a" providerId="ADAL" clId="{4F846593-43E5-E44E-A32D-7A0B8FDCDC3C}" dt="2020-10-13T14:00:13.785" v="11"/>
          <ac:picMkLst>
            <pc:docMk/>
            <pc:sldMk cId="449543931" sldId="593"/>
            <ac:picMk id="7" creationId="{6FE8619B-5BFD-9F4C-9FFF-45489649A67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343662890" sldId="594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343662890" sldId="594"/>
            <ac:spMk id="3" creationId="{2977E02A-9183-CA4D-AC0A-470E4B11D3D5}"/>
          </ac:spMkLst>
        </pc:spChg>
        <pc:picChg chg="add">
          <ac:chgData name="Kun Suo" userId="41c30799-3a2b-4880-86a3-8488be07954a" providerId="ADAL" clId="{4F846593-43E5-E44E-A32D-7A0B8FDCDC3C}" dt="2020-10-13T14:02:41.647" v="18"/>
          <ac:picMkLst>
            <pc:docMk/>
            <pc:sldMk cId="343662890" sldId="594"/>
            <ac:picMk id="6" creationId="{403F33E5-DE5E-B94B-B24E-D3187E667714}"/>
          </ac:picMkLst>
        </pc:picChg>
        <pc:picChg chg="del">
          <ac:chgData name="Kun Suo" userId="41c30799-3a2b-4880-86a3-8488be07954a" providerId="ADAL" clId="{4F846593-43E5-E44E-A32D-7A0B8FDCDC3C}" dt="2020-10-13T14:02:15.414" v="17" actId="478"/>
          <ac:picMkLst>
            <pc:docMk/>
            <pc:sldMk cId="343662890" sldId="594"/>
            <ac:picMk id="7" creationId="{6FE8619B-5BFD-9F4C-9FFF-45489649A67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1946187209" sldId="595"/>
        </pc:sldMkLst>
        <pc:spChg chg="mod">
          <ac:chgData name="Kun Suo" userId="41c30799-3a2b-4880-86a3-8488be07954a" providerId="ADAL" clId="{4F846593-43E5-E44E-A32D-7A0B8FDCDC3C}" dt="2020-10-13T14:10:22.191" v="26" actId="20577"/>
          <ac:spMkLst>
            <pc:docMk/>
            <pc:sldMk cId="1946187209" sldId="595"/>
            <ac:spMk id="2" creationId="{248C916D-3189-A346-8833-4AE00BD21316}"/>
          </ac:spMkLst>
        </pc:spChg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1946187209" sldId="595"/>
            <ac:spMk id="3" creationId="{8B7CAD04-1F34-E94F-B90D-2732935630B6}"/>
          </ac:spMkLst>
        </pc:spChg>
        <pc:spChg chg="del">
          <ac:chgData name="Kun Suo" userId="41c30799-3a2b-4880-86a3-8488be07954a" providerId="ADAL" clId="{4F846593-43E5-E44E-A32D-7A0B8FDCDC3C}" dt="2020-10-13T14:14:09.765" v="27" actId="478"/>
          <ac:spMkLst>
            <pc:docMk/>
            <pc:sldMk cId="1946187209" sldId="595"/>
            <ac:spMk id="6" creationId="{2B92358E-393E-9C41-A24F-8E57BA8BD2D8}"/>
          </ac:spMkLst>
        </pc:spChg>
        <pc:spChg chg="add mod">
          <ac:chgData name="Kun Suo" userId="41c30799-3a2b-4880-86a3-8488be07954a" providerId="ADAL" clId="{4F846593-43E5-E44E-A32D-7A0B8FDCDC3C}" dt="2020-10-13T14:15:33.265" v="33" actId="20577"/>
          <ac:spMkLst>
            <pc:docMk/>
            <pc:sldMk cId="1946187209" sldId="595"/>
            <ac:spMk id="8" creationId="{3429E4A9-DC44-914F-8972-C0EA8131AFC7}"/>
          </ac:spMkLst>
        </pc:spChg>
        <pc:picChg chg="add mod">
          <ac:chgData name="Kun Suo" userId="41c30799-3a2b-4880-86a3-8488be07954a" providerId="ADAL" clId="{4F846593-43E5-E44E-A32D-7A0B8FDCDC3C}" dt="2020-10-13T14:14:13.046" v="29" actId="1076"/>
          <ac:picMkLst>
            <pc:docMk/>
            <pc:sldMk cId="1946187209" sldId="595"/>
            <ac:picMk id="7" creationId="{F1C2D801-9C3A-F847-B50E-4E327265669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1990030651" sldId="596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1990030651" sldId="596"/>
            <ac:spMk id="3" creationId="{8B7CAD04-1F34-E94F-B90D-2732935630B6}"/>
          </ac:spMkLst>
        </pc:spChg>
        <pc:picChg chg="add mod">
          <ac:chgData name="Kun Suo" userId="41c30799-3a2b-4880-86a3-8488be07954a" providerId="ADAL" clId="{4F846593-43E5-E44E-A32D-7A0B8FDCDC3C}" dt="2020-10-13T14:17:19.851" v="43" actId="1035"/>
          <ac:picMkLst>
            <pc:docMk/>
            <pc:sldMk cId="1990030651" sldId="596"/>
            <ac:picMk id="6" creationId="{ED06C170-888B-DD4C-B506-23373EF4AEA4}"/>
          </ac:picMkLst>
        </pc:picChg>
        <pc:picChg chg="del">
          <ac:chgData name="Kun Suo" userId="41c30799-3a2b-4880-86a3-8488be07954a" providerId="ADAL" clId="{4F846593-43E5-E44E-A32D-7A0B8FDCDC3C}" dt="2020-10-13T14:16:43.530" v="35" actId="478"/>
          <ac:picMkLst>
            <pc:docMk/>
            <pc:sldMk cId="1990030651" sldId="596"/>
            <ac:picMk id="7" creationId="{F1C2D801-9C3A-F847-B50E-4E3272656693}"/>
          </ac:picMkLst>
        </pc:picChg>
      </pc:sldChg>
      <pc:sldChg chg="addSp delSp modSp add mod">
        <pc:chgData name="Kun Suo" userId="41c30799-3a2b-4880-86a3-8488be07954a" providerId="ADAL" clId="{4F846593-43E5-E44E-A32D-7A0B8FDCDC3C}" dt="2020-10-20T21:58:19.670" v="505"/>
        <pc:sldMkLst>
          <pc:docMk/>
          <pc:sldMk cId="4256635590" sldId="597"/>
        </pc:sldMkLst>
        <pc:spChg chg="mod">
          <ac:chgData name="Kun Suo" userId="41c30799-3a2b-4880-86a3-8488be07954a" providerId="ADAL" clId="{4F846593-43E5-E44E-A32D-7A0B8FDCDC3C}" dt="2020-10-13T14:25:45.701" v="51" actId="20577"/>
          <ac:spMkLst>
            <pc:docMk/>
            <pc:sldMk cId="4256635590" sldId="597"/>
            <ac:spMk id="2" creationId="{1C3BD22B-B23F-FF44-A66E-BE22B4E03857}"/>
          </ac:spMkLst>
        </pc:spChg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4256635590" sldId="597"/>
            <ac:spMk id="3" creationId="{1C05D735-7D0D-8D4C-9E6D-0BE184FE2DCD}"/>
          </ac:spMkLst>
        </pc:spChg>
        <pc:spChg chg="del">
          <ac:chgData name="Kun Suo" userId="41c30799-3a2b-4880-86a3-8488be07954a" providerId="ADAL" clId="{4F846593-43E5-E44E-A32D-7A0B8FDCDC3C}" dt="2020-10-13T14:25:49.070" v="52" actId="478"/>
          <ac:spMkLst>
            <pc:docMk/>
            <pc:sldMk cId="4256635590" sldId="597"/>
            <ac:spMk id="6" creationId="{E280AC7B-93AF-6F48-A5F1-0DC3D6BBC190}"/>
          </ac:spMkLst>
        </pc:spChg>
        <pc:spChg chg="add mod">
          <ac:chgData name="Kun Suo" userId="41c30799-3a2b-4880-86a3-8488be07954a" providerId="ADAL" clId="{4F846593-43E5-E44E-A32D-7A0B8FDCDC3C}" dt="2020-10-13T14:28:34.625" v="63" actId="14100"/>
          <ac:spMkLst>
            <pc:docMk/>
            <pc:sldMk cId="4256635590" sldId="597"/>
            <ac:spMk id="9" creationId="{7BC0F57C-8733-9F41-8006-79133EE5BD45}"/>
          </ac:spMkLst>
        </pc:spChg>
        <pc:picChg chg="add del mod">
          <ac:chgData name="Kun Suo" userId="41c30799-3a2b-4880-86a3-8488be07954a" providerId="ADAL" clId="{4F846593-43E5-E44E-A32D-7A0B8FDCDC3C}" dt="2020-10-13T14:26:20.813" v="56" actId="478"/>
          <ac:picMkLst>
            <pc:docMk/>
            <pc:sldMk cId="4256635590" sldId="597"/>
            <ac:picMk id="7" creationId="{1F80F132-9CD7-7040-94A0-66C518E3E35E}"/>
          </ac:picMkLst>
        </pc:picChg>
        <pc:picChg chg="add mod">
          <ac:chgData name="Kun Suo" userId="41c30799-3a2b-4880-86a3-8488be07954a" providerId="ADAL" clId="{4F846593-43E5-E44E-A32D-7A0B8FDCDC3C}" dt="2020-10-13T14:27:23.199" v="58" actId="1076"/>
          <ac:picMkLst>
            <pc:docMk/>
            <pc:sldMk cId="4256635590" sldId="597"/>
            <ac:picMk id="8" creationId="{4332A3DB-25A1-5F49-A0D9-D4557B2F6060}"/>
          </ac:picMkLst>
        </pc:picChg>
      </pc:sldChg>
      <pc:sldChg chg="addSp modSp add">
        <pc:chgData name="Kun Suo" userId="41c30799-3a2b-4880-86a3-8488be07954a" providerId="ADAL" clId="{4F846593-43E5-E44E-A32D-7A0B8FDCDC3C}" dt="2020-10-20T21:58:19.670" v="505"/>
        <pc:sldMkLst>
          <pc:docMk/>
          <pc:sldMk cId="3084067426" sldId="598"/>
        </pc:sld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k cId="3084067426" sldId="598"/>
            <ac:spMk id="3" creationId="{1C05D735-7D0D-8D4C-9E6D-0BE184FE2DCD}"/>
          </ac:spMkLst>
        </pc:spChg>
        <pc:spChg chg="add mod">
          <ac:chgData name="Kun Suo" userId="41c30799-3a2b-4880-86a3-8488be07954a" providerId="ADAL" clId="{4F846593-43E5-E44E-A32D-7A0B8FDCDC3C}" dt="2020-10-13T14:29:00.995" v="64"/>
          <ac:spMkLst>
            <pc:docMk/>
            <pc:sldMk cId="3084067426" sldId="598"/>
            <ac:spMk id="8" creationId="{AB98EC84-9B85-EF45-8DF1-FD03A893AF07}"/>
          </ac:spMkLst>
        </pc:spChg>
      </pc:sldChg>
      <pc:sldChg chg="addSp modSp add mod">
        <pc:chgData name="Kun Suo" userId="41c30799-3a2b-4880-86a3-8488be07954a" providerId="ADAL" clId="{4F846593-43E5-E44E-A32D-7A0B8FDCDC3C}" dt="2020-10-20T16:41:57.563" v="169" actId="1076"/>
        <pc:sldMkLst>
          <pc:docMk/>
          <pc:sldMk cId="265092846" sldId="599"/>
        </pc:sldMkLst>
        <pc:spChg chg="mod">
          <ac:chgData name="Kun Suo" userId="41c30799-3a2b-4880-86a3-8488be07954a" providerId="ADAL" clId="{4F846593-43E5-E44E-A32D-7A0B8FDCDC3C}" dt="2020-10-20T16:39:25.098" v="125" actId="27636"/>
          <ac:spMkLst>
            <pc:docMk/>
            <pc:sldMk cId="265092846" sldId="599"/>
            <ac:spMk id="5" creationId="{1BB26BC0-D8DC-4E4B-8E7D-EB20827755F3}"/>
          </ac:spMkLst>
        </pc:spChg>
        <pc:spChg chg="add mod">
          <ac:chgData name="Kun Suo" userId="41c30799-3a2b-4880-86a3-8488be07954a" providerId="ADAL" clId="{4F846593-43E5-E44E-A32D-7A0B8FDCDC3C}" dt="2020-10-20T16:41:57.563" v="169" actId="1076"/>
          <ac:spMkLst>
            <pc:docMk/>
            <pc:sldMk cId="265092846" sldId="599"/>
            <ac:spMk id="7" creationId="{2C6E5FB2-6CE1-E84C-9E9F-7EA3702241BC}"/>
          </ac:spMkLst>
        </pc:spChg>
        <pc:picChg chg="add mod">
          <ac:chgData name="Kun Suo" userId="41c30799-3a2b-4880-86a3-8488be07954a" providerId="ADAL" clId="{4F846593-43E5-E44E-A32D-7A0B8FDCDC3C}" dt="2020-10-20T16:41:26.968" v="128" actId="1076"/>
          <ac:picMkLst>
            <pc:docMk/>
            <pc:sldMk cId="265092846" sldId="599"/>
            <ac:picMk id="6" creationId="{E29E7033-28EE-DB42-8DD1-635FA11168B4}"/>
          </ac:picMkLst>
        </pc:picChg>
      </pc:sldChg>
      <pc:sldChg chg="new del">
        <pc:chgData name="Kun Suo" userId="41c30799-3a2b-4880-86a3-8488be07954a" providerId="ADAL" clId="{4F846593-43E5-E44E-A32D-7A0B8FDCDC3C}" dt="2020-10-20T16:39:07.546" v="119" actId="680"/>
        <pc:sldMkLst>
          <pc:docMk/>
          <pc:sldMk cId="2547347995" sldId="599"/>
        </pc:sldMkLst>
      </pc:sldChg>
      <pc:sldChg chg="addSp delSp modSp add mod">
        <pc:chgData name="Kun Suo" userId="41c30799-3a2b-4880-86a3-8488be07954a" providerId="ADAL" clId="{4F846593-43E5-E44E-A32D-7A0B8FDCDC3C}" dt="2020-10-20T16:46:56.384" v="322" actId="14100"/>
        <pc:sldMkLst>
          <pc:docMk/>
          <pc:sldMk cId="2566700116" sldId="600"/>
        </pc:sldMkLst>
        <pc:spChg chg="del mod">
          <ac:chgData name="Kun Suo" userId="41c30799-3a2b-4880-86a3-8488be07954a" providerId="ADAL" clId="{4F846593-43E5-E44E-A32D-7A0B8FDCDC3C}" dt="2020-10-20T16:42:13.578" v="172" actId="478"/>
          <ac:spMkLst>
            <pc:docMk/>
            <pc:sldMk cId="2566700116" sldId="600"/>
            <ac:spMk id="7" creationId="{2C6E5FB2-6CE1-E84C-9E9F-7EA3702241BC}"/>
          </ac:spMkLst>
        </pc:spChg>
        <pc:spChg chg="add mod">
          <ac:chgData name="Kun Suo" userId="41c30799-3a2b-4880-86a3-8488be07954a" providerId="ADAL" clId="{4F846593-43E5-E44E-A32D-7A0B8FDCDC3C}" dt="2020-10-20T16:44:04.743" v="219" actId="1038"/>
          <ac:spMkLst>
            <pc:docMk/>
            <pc:sldMk cId="2566700116" sldId="600"/>
            <ac:spMk id="10" creationId="{A268EDA1-293A-0949-AF58-7246F44F916B}"/>
          </ac:spMkLst>
        </pc:spChg>
        <pc:spChg chg="add mod">
          <ac:chgData name="Kun Suo" userId="41c30799-3a2b-4880-86a3-8488be07954a" providerId="ADAL" clId="{4F846593-43E5-E44E-A32D-7A0B8FDCDC3C}" dt="2020-10-20T16:45:31.154" v="250" actId="1076"/>
          <ac:spMkLst>
            <pc:docMk/>
            <pc:sldMk cId="2566700116" sldId="600"/>
            <ac:spMk id="11" creationId="{F2398BED-A620-E743-817D-2500FA8AC94B}"/>
          </ac:spMkLst>
        </pc:spChg>
        <pc:spChg chg="add mod">
          <ac:chgData name="Kun Suo" userId="41c30799-3a2b-4880-86a3-8488be07954a" providerId="ADAL" clId="{4F846593-43E5-E44E-A32D-7A0B8FDCDC3C}" dt="2020-10-20T16:45:38.934" v="252" actId="14100"/>
          <ac:spMkLst>
            <pc:docMk/>
            <pc:sldMk cId="2566700116" sldId="600"/>
            <ac:spMk id="12" creationId="{913AD732-14EA-BF47-82C9-6D5BAF587826}"/>
          </ac:spMkLst>
        </pc:spChg>
        <pc:spChg chg="add mod">
          <ac:chgData name="Kun Suo" userId="41c30799-3a2b-4880-86a3-8488be07954a" providerId="ADAL" clId="{4F846593-43E5-E44E-A32D-7A0B8FDCDC3C}" dt="2020-10-20T16:46:03.010" v="265" actId="14100"/>
          <ac:spMkLst>
            <pc:docMk/>
            <pc:sldMk cId="2566700116" sldId="600"/>
            <ac:spMk id="13" creationId="{38E5C3BA-C944-9640-A993-F2016865A560}"/>
          </ac:spMkLst>
        </pc:spChg>
        <pc:spChg chg="add mod">
          <ac:chgData name="Kun Suo" userId="41c30799-3a2b-4880-86a3-8488be07954a" providerId="ADAL" clId="{4F846593-43E5-E44E-A32D-7A0B8FDCDC3C}" dt="2020-10-20T16:46:56.384" v="322" actId="14100"/>
          <ac:spMkLst>
            <pc:docMk/>
            <pc:sldMk cId="2566700116" sldId="600"/>
            <ac:spMk id="14" creationId="{ED2E507D-38F7-F74F-97C6-E0E757B30F76}"/>
          </ac:spMkLst>
        </pc:spChg>
        <pc:picChg chg="mod">
          <ac:chgData name="Kun Suo" userId="41c30799-3a2b-4880-86a3-8488be07954a" providerId="ADAL" clId="{4F846593-43E5-E44E-A32D-7A0B8FDCDC3C}" dt="2020-10-20T16:42:15.318" v="173" actId="1076"/>
          <ac:picMkLst>
            <pc:docMk/>
            <pc:sldMk cId="2566700116" sldId="600"/>
            <ac:picMk id="6" creationId="{E29E7033-28EE-DB42-8DD1-635FA11168B4}"/>
          </ac:picMkLst>
        </pc:picChg>
        <pc:picChg chg="add mod">
          <ac:chgData name="Kun Suo" userId="41c30799-3a2b-4880-86a3-8488be07954a" providerId="ADAL" clId="{4F846593-43E5-E44E-A32D-7A0B8FDCDC3C}" dt="2020-10-20T16:44:04.743" v="219" actId="1038"/>
          <ac:picMkLst>
            <pc:docMk/>
            <pc:sldMk cId="2566700116" sldId="600"/>
            <ac:picMk id="8" creationId="{D0B7652A-BCC0-8941-9B57-EF22C177A9D2}"/>
          </ac:picMkLst>
        </pc:picChg>
        <pc:picChg chg="add mod">
          <ac:chgData name="Kun Suo" userId="41c30799-3a2b-4880-86a3-8488be07954a" providerId="ADAL" clId="{4F846593-43E5-E44E-A32D-7A0B8FDCDC3C}" dt="2020-10-20T16:44:07.745" v="221" actId="1037"/>
          <ac:picMkLst>
            <pc:docMk/>
            <pc:sldMk cId="2566700116" sldId="600"/>
            <ac:picMk id="9" creationId="{1CAF8001-C612-8244-95FB-65839D125071}"/>
          </ac:picMkLst>
        </pc:picChg>
      </pc:sldChg>
      <pc:sldChg chg="modSp add mod">
        <pc:chgData name="Kun Suo" userId="41c30799-3a2b-4880-86a3-8488be07954a" providerId="ADAL" clId="{4F846593-43E5-E44E-A32D-7A0B8FDCDC3C}" dt="2020-10-20T17:06:11.179" v="466" actId="400"/>
        <pc:sldMkLst>
          <pc:docMk/>
          <pc:sldMk cId="932344838" sldId="601"/>
        </pc:sldMkLst>
        <pc:spChg chg="mod">
          <ac:chgData name="Kun Suo" userId="41c30799-3a2b-4880-86a3-8488be07954a" providerId="ADAL" clId="{4F846593-43E5-E44E-A32D-7A0B8FDCDC3C}" dt="2020-10-20T17:06:11.179" v="466" actId="400"/>
          <ac:spMkLst>
            <pc:docMk/>
            <pc:sldMk cId="932344838" sldId="601"/>
            <ac:spMk id="5" creationId="{1BB26BC0-D8DC-4E4B-8E7D-EB20827755F3}"/>
          </ac:spMkLst>
        </pc:spChg>
      </pc:sldChg>
      <pc:sldChg chg="addSp delSp modSp add mod ord">
        <pc:chgData name="Kun Suo" userId="41c30799-3a2b-4880-86a3-8488be07954a" providerId="ADAL" clId="{4F846593-43E5-E44E-A32D-7A0B8FDCDC3C}" dt="2020-10-20T17:05:01.456" v="457" actId="1076"/>
        <pc:sldMkLst>
          <pc:docMk/>
          <pc:sldMk cId="2483503176" sldId="602"/>
        </pc:sldMkLst>
        <pc:spChg chg="mod">
          <ac:chgData name="Kun Suo" userId="41c30799-3a2b-4880-86a3-8488be07954a" providerId="ADAL" clId="{4F846593-43E5-E44E-A32D-7A0B8FDCDC3C}" dt="2020-10-20T17:03:54.363" v="441" actId="20577"/>
          <ac:spMkLst>
            <pc:docMk/>
            <pc:sldMk cId="2483503176" sldId="602"/>
            <ac:spMk id="2" creationId="{C770C627-8DC2-5F43-8A8D-1B725F09FF76}"/>
          </ac:spMkLst>
        </pc:spChg>
        <pc:spChg chg="add mod">
          <ac:chgData name="Kun Suo" userId="41c30799-3a2b-4880-86a3-8488be07954a" providerId="ADAL" clId="{4F846593-43E5-E44E-A32D-7A0B8FDCDC3C}" dt="2020-10-20T17:04:10.458" v="447" actId="1076"/>
          <ac:spMkLst>
            <pc:docMk/>
            <pc:sldMk cId="2483503176" sldId="602"/>
            <ac:spMk id="5" creationId="{63D97723-D4B1-DF4C-934D-614850E177F5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3" creationId="{9E7F6752-E324-034F-BA6E-A2FA2AA91FDA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4" creationId="{61444AC1-CEC1-7641-8420-94076C98F1FE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7" creationId="{65764BE8-FFB2-2247-91DE-EF15117C1D56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18" creationId="{F43D9B72-2900-944E-A266-878478FBB9C2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20" creationId="{D899C3FF-534E-C54C-9A0B-78D132A32E22}"/>
          </ac:spMkLst>
        </pc:spChg>
        <pc:spChg chg="del">
          <ac:chgData name="Kun Suo" userId="41c30799-3a2b-4880-86a3-8488be07954a" providerId="ADAL" clId="{4F846593-43E5-E44E-A32D-7A0B8FDCDC3C}" dt="2020-10-20T17:03:59.306" v="442" actId="478"/>
          <ac:spMkLst>
            <pc:docMk/>
            <pc:sldMk cId="2483503176" sldId="602"/>
            <ac:spMk id="21" creationId="{D3664A52-A720-5C42-8E86-9ACA38489A85}"/>
          </ac:spMkLst>
        </pc:spChg>
        <pc:graphicFrameChg chg="add mod modGraphic">
          <ac:chgData name="Kun Suo" userId="41c30799-3a2b-4880-86a3-8488be07954a" providerId="ADAL" clId="{4F846593-43E5-E44E-A32D-7A0B8FDCDC3C}" dt="2020-10-20T17:05:01.456" v="457" actId="1076"/>
          <ac:graphicFrameMkLst>
            <pc:docMk/>
            <pc:sldMk cId="2483503176" sldId="602"/>
            <ac:graphicFrameMk id="9" creationId="{BEECA727-D51A-2846-974B-05DD7F175439}"/>
          </ac:graphicFrameMkLst>
        </pc:graphicFrameChg>
        <pc:picChg chg="del">
          <ac:chgData name="Kun Suo" userId="41c30799-3a2b-4880-86a3-8488be07954a" providerId="ADAL" clId="{4F846593-43E5-E44E-A32D-7A0B8FDCDC3C}" dt="2020-10-20T17:03:59.306" v="442" actId="478"/>
          <ac:picMkLst>
            <pc:docMk/>
            <pc:sldMk cId="2483503176" sldId="602"/>
            <ac:picMk id="6" creationId="{E685EAF6-54B3-3346-A78D-5D699D3168F3}"/>
          </ac:picMkLst>
        </pc:picChg>
        <pc:picChg chg="del">
          <ac:chgData name="Kun Suo" userId="41c30799-3a2b-4880-86a3-8488be07954a" providerId="ADAL" clId="{4F846593-43E5-E44E-A32D-7A0B8FDCDC3C}" dt="2020-10-20T17:03:59.306" v="442" actId="478"/>
          <ac:picMkLst>
            <pc:docMk/>
            <pc:sldMk cId="2483503176" sldId="602"/>
            <ac:picMk id="7" creationId="{E9EBF327-8A6A-844D-BCAA-CCB99816F6DE}"/>
          </ac:picMkLst>
        </pc:picChg>
        <pc:picChg chg="del">
          <ac:chgData name="Kun Suo" userId="41c30799-3a2b-4880-86a3-8488be07954a" providerId="ADAL" clId="{4F846593-43E5-E44E-A32D-7A0B8FDCDC3C}" dt="2020-10-20T17:03:59.306" v="442" actId="478"/>
          <ac:picMkLst>
            <pc:docMk/>
            <pc:sldMk cId="2483503176" sldId="602"/>
            <ac:picMk id="15" creationId="{91CFA1FB-2AEC-2347-AC61-5BCAC89E2E64}"/>
          </ac:picMkLst>
        </pc:picChg>
        <pc:picChg chg="add mod">
          <ac:chgData name="Kun Suo" userId="41c30799-3a2b-4880-86a3-8488be07954a" providerId="ADAL" clId="{4F846593-43E5-E44E-A32D-7A0B8FDCDC3C}" dt="2020-10-20T17:04:57.636" v="456" actId="1076"/>
          <ac:picMkLst>
            <pc:docMk/>
            <pc:sldMk cId="2483503176" sldId="602"/>
            <ac:picMk id="23" creationId="{4718622B-0CBD-3340-81D9-6A0DB95D7F54}"/>
          </ac:picMkLst>
        </pc:picChg>
        <pc:cxnChg chg="del">
          <ac:chgData name="Kun Suo" userId="41c30799-3a2b-4880-86a3-8488be07954a" providerId="ADAL" clId="{4F846593-43E5-E44E-A32D-7A0B8FDCDC3C}" dt="2020-10-20T17:03:59.306" v="442" actId="478"/>
          <ac:cxnSpMkLst>
            <pc:docMk/>
            <pc:sldMk cId="2483503176" sldId="602"/>
            <ac:cxnSpMk id="19" creationId="{C36B2D5B-A5F5-EA4B-8CA8-5B08587C738F}"/>
          </ac:cxnSpMkLst>
        </pc:cxnChg>
        <pc:cxnChg chg="del">
          <ac:chgData name="Kun Suo" userId="41c30799-3a2b-4880-86a3-8488be07954a" providerId="ADAL" clId="{4F846593-43E5-E44E-A32D-7A0B8FDCDC3C}" dt="2020-10-20T17:03:59.306" v="442" actId="478"/>
          <ac:cxnSpMkLst>
            <pc:docMk/>
            <pc:sldMk cId="2483503176" sldId="602"/>
            <ac:cxnSpMk id="22" creationId="{D47E516C-9AD2-5C40-8264-580E1C2844A1}"/>
          </ac:cxnSpMkLst>
        </pc:cxnChg>
      </pc:sldChg>
      <pc:sldChg chg="modSp add mod ord">
        <pc:chgData name="Kun Suo" userId="41c30799-3a2b-4880-86a3-8488be07954a" providerId="ADAL" clId="{4F846593-43E5-E44E-A32D-7A0B8FDCDC3C}" dt="2020-10-20T17:07:45.752" v="473" actId="20578"/>
        <pc:sldMkLst>
          <pc:docMk/>
          <pc:sldMk cId="3525543962" sldId="603"/>
        </pc:sldMkLst>
        <pc:spChg chg="mod">
          <ac:chgData name="Kun Suo" userId="41c30799-3a2b-4880-86a3-8488be07954a" providerId="ADAL" clId="{4F846593-43E5-E44E-A32D-7A0B8FDCDC3C}" dt="2020-10-20T17:06:31.495" v="471" actId="400"/>
          <ac:spMkLst>
            <pc:docMk/>
            <pc:sldMk cId="3525543962" sldId="603"/>
            <ac:spMk id="5" creationId="{1BB26BC0-D8DC-4E4B-8E7D-EB20827755F3}"/>
          </ac:spMkLst>
        </pc:spChg>
      </pc:sldChg>
      <pc:sldMasterChg chg="modSp modSldLayout">
        <pc:chgData name="Kun Suo" userId="41c30799-3a2b-4880-86a3-8488be07954a" providerId="ADAL" clId="{4F846593-43E5-E44E-A32D-7A0B8FDCDC3C}" dt="2020-10-20T21:58:19.670" v="505"/>
        <pc:sldMasterMkLst>
          <pc:docMk/>
          <pc:sldMasterMk cId="0" sldId="2147483750"/>
        </pc:sldMasterMkLst>
        <pc:spChg chg="mod">
          <ac:chgData name="Kun Suo" userId="41c30799-3a2b-4880-86a3-8488be07954a" providerId="ADAL" clId="{4F846593-43E5-E44E-A32D-7A0B8FDCDC3C}" dt="2020-10-20T21:58:19.670" v="505"/>
          <ac:spMkLst>
            <pc:docMk/>
            <pc:sldMasterMk cId="0" sldId="2147483750"/>
            <ac:spMk id="14" creationId="{00000000-0000-0000-0000-000000000000}"/>
          </ac:spMkLst>
        </pc:sp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1"/>
              <ac:spMk id="28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2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4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4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5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5"/>
              <ac:spMk id="7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6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6"/>
              <ac:spMk id="3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7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7"/>
              <ac:spMk id="2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8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8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59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59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60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60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4F846593-43E5-E44E-A32D-7A0B8FDCDC3C}" dt="2020-10-20T21:58:19.670" v="505"/>
          <pc:sldLayoutMkLst>
            <pc:docMk/>
            <pc:sldMasterMk cId="0" sldId="2147483750"/>
            <pc:sldLayoutMk cId="0" sldId="2147483761"/>
          </pc:sldLayoutMkLst>
          <pc:spChg chg="mod">
            <ac:chgData name="Kun Suo" userId="41c30799-3a2b-4880-86a3-8488be07954a" providerId="ADAL" clId="{4F846593-43E5-E44E-A32D-7A0B8FDCDC3C}" dt="2020-10-20T21:58:19.670" v="505"/>
            <ac:spMkLst>
              <pc:docMk/>
              <pc:sldMasterMk cId="0" sldId="2147483750"/>
              <pc:sldLayoutMk cId="0" sldId="2147483761"/>
              <ac:spMk id="4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4703F28F-B4A8-1145-BB8F-C4AA392F6768}"/>
    <pc:docChg chg="custSel addSld delSld modSld">
      <pc:chgData name="Kun Suo" userId="41c30799-3a2b-4880-86a3-8488be07954a" providerId="ADAL" clId="{4703F28F-B4A8-1145-BB8F-C4AA392F6768}" dt="2020-01-30T21:16:13.785" v="208" actId="2696"/>
      <pc:docMkLst>
        <pc:docMk/>
      </pc:docMkLst>
      <pc:sldChg chg="modSp">
        <pc:chgData name="Kun Suo" userId="41c30799-3a2b-4880-86a3-8488be07954a" providerId="ADAL" clId="{4703F28F-B4A8-1145-BB8F-C4AA392F6768}" dt="2020-01-29T22:06:22.804" v="23" actId="404"/>
        <pc:sldMkLst>
          <pc:docMk/>
          <pc:sldMk cId="4213943396" sldId="466"/>
        </pc:sldMkLst>
        <pc:spChg chg="mod">
          <ac:chgData name="Kun Suo" userId="41c30799-3a2b-4880-86a3-8488be07954a" providerId="ADAL" clId="{4703F28F-B4A8-1145-BB8F-C4AA392F6768}" dt="2020-01-29T22:06:22.804" v="23" actId="404"/>
          <ac:spMkLst>
            <pc:docMk/>
            <pc:sldMk cId="4213943396" sldId="466"/>
            <ac:spMk id="5" creationId="{469D465F-F895-624F-A4EA-4114EC09A085}"/>
          </ac:spMkLst>
        </pc:spChg>
      </pc:sldChg>
      <pc:sldChg chg="addSp modSp">
        <pc:chgData name="Kun Suo" userId="41c30799-3a2b-4880-86a3-8488be07954a" providerId="ADAL" clId="{4703F28F-B4A8-1145-BB8F-C4AA392F6768}" dt="2020-01-29T22:19:42.639" v="102" actId="1076"/>
        <pc:sldMkLst>
          <pc:docMk/>
          <pc:sldMk cId="3615969735" sldId="468"/>
        </pc:sldMkLst>
        <pc:spChg chg="add mod">
          <ac:chgData name="Kun Suo" userId="41c30799-3a2b-4880-86a3-8488be07954a" providerId="ADAL" clId="{4703F28F-B4A8-1145-BB8F-C4AA392F6768}" dt="2020-01-29T22:19:42.639" v="102" actId="1076"/>
          <ac:spMkLst>
            <pc:docMk/>
            <pc:sldMk cId="3615969735" sldId="468"/>
            <ac:spMk id="14" creationId="{CCD3BB21-8F6E-C346-959F-402B3D624396}"/>
          </ac:spMkLst>
        </pc:spChg>
        <pc:inkChg chg="add">
          <ac:chgData name="Kun Suo" userId="41c30799-3a2b-4880-86a3-8488be07954a" providerId="ADAL" clId="{4703F28F-B4A8-1145-BB8F-C4AA392F6768}" dt="2020-01-29T22:18:40.451" v="67" actId="9405"/>
          <ac:inkMkLst>
            <pc:docMk/>
            <pc:sldMk cId="3615969735" sldId="468"/>
            <ac:inkMk id="3" creationId="{F148C71E-07DE-BD4E-9437-48DCD230F97C}"/>
          </ac:inkMkLst>
        </pc:inkChg>
        <pc:inkChg chg="add">
          <ac:chgData name="Kun Suo" userId="41c30799-3a2b-4880-86a3-8488be07954a" providerId="ADAL" clId="{4703F28F-B4A8-1145-BB8F-C4AA392F6768}" dt="2020-01-29T22:18:44.895" v="68" actId="9405"/>
          <ac:inkMkLst>
            <pc:docMk/>
            <pc:sldMk cId="3615969735" sldId="468"/>
            <ac:inkMk id="11" creationId="{80C9290C-4AB3-FB48-B31B-CC1E37DFD6A5}"/>
          </ac:inkMkLst>
        </pc:inkChg>
      </pc:sldChg>
      <pc:sldChg chg="delSp modSp">
        <pc:chgData name="Kun Suo" userId="41c30799-3a2b-4880-86a3-8488be07954a" providerId="ADAL" clId="{4703F28F-B4A8-1145-BB8F-C4AA392F6768}" dt="2020-01-29T22:18:24.809" v="66" actId="20577"/>
        <pc:sldMkLst>
          <pc:docMk/>
          <pc:sldMk cId="1963109091" sldId="473"/>
        </pc:sldMkLst>
        <pc:spChg chg="mod">
          <ac:chgData name="Kun Suo" userId="41c30799-3a2b-4880-86a3-8488be07954a" providerId="ADAL" clId="{4703F28F-B4A8-1145-BB8F-C4AA392F6768}" dt="2020-01-29T22:18:24.809" v="66" actId="20577"/>
          <ac:spMkLst>
            <pc:docMk/>
            <pc:sldMk cId="1963109091" sldId="473"/>
            <ac:spMk id="2" creationId="{C770C627-8DC2-5F43-8A8D-1B725F09FF76}"/>
          </ac:spMkLst>
        </pc:spChg>
        <pc:spChg chg="del">
          <ac:chgData name="Kun Suo" userId="41c30799-3a2b-4880-86a3-8488be07954a" providerId="ADAL" clId="{4703F28F-B4A8-1145-BB8F-C4AA392F6768}" dt="2020-01-29T22:17:46.217" v="25" actId="478"/>
          <ac:spMkLst>
            <pc:docMk/>
            <pc:sldMk cId="1963109091" sldId="473"/>
            <ac:spMk id="8" creationId="{86E746C4-6DE9-B54E-95BA-252A0776A39A}"/>
          </ac:spMkLst>
        </pc:spChg>
        <pc:spChg chg="del">
          <ac:chgData name="Kun Suo" userId="41c30799-3a2b-4880-86a3-8488be07954a" providerId="ADAL" clId="{4703F28F-B4A8-1145-BB8F-C4AA392F6768}" dt="2020-01-29T22:17:52.073" v="26" actId="478"/>
          <ac:spMkLst>
            <pc:docMk/>
            <pc:sldMk cId="1963109091" sldId="473"/>
            <ac:spMk id="9" creationId="{C2601BCE-0A9B-C548-A512-866F9B138404}"/>
          </ac:spMkLst>
        </pc:spChg>
        <pc:spChg chg="del">
          <ac:chgData name="Kun Suo" userId="41c30799-3a2b-4880-86a3-8488be07954a" providerId="ADAL" clId="{4703F28F-B4A8-1145-BB8F-C4AA392F6768}" dt="2020-01-29T22:17:59.711" v="28" actId="478"/>
          <ac:spMkLst>
            <pc:docMk/>
            <pc:sldMk cId="1963109091" sldId="473"/>
            <ac:spMk id="11" creationId="{1419ED41-FAA4-5845-8421-9C2A5ACA39D9}"/>
          </ac:spMkLst>
        </pc:spChg>
        <pc:spChg chg="del">
          <ac:chgData name="Kun Suo" userId="41c30799-3a2b-4880-86a3-8488be07954a" providerId="ADAL" clId="{4703F28F-B4A8-1145-BB8F-C4AA392F6768}" dt="2020-01-29T22:18:05.872" v="29" actId="478"/>
          <ac:spMkLst>
            <pc:docMk/>
            <pc:sldMk cId="1963109091" sldId="473"/>
            <ac:spMk id="12" creationId="{9EFF2ECA-8FA1-0F45-B8A3-A5EFB76C828A}"/>
          </ac:spMkLst>
        </pc:spChg>
        <pc:cxnChg chg="del">
          <ac:chgData name="Kun Suo" userId="41c30799-3a2b-4880-86a3-8488be07954a" providerId="ADAL" clId="{4703F28F-B4A8-1145-BB8F-C4AA392F6768}" dt="2020-01-29T22:17:43.549" v="24" actId="478"/>
          <ac:cxnSpMkLst>
            <pc:docMk/>
            <pc:sldMk cId="1963109091" sldId="473"/>
            <ac:cxnSpMk id="10" creationId="{77FF7718-22EC-2042-BA8F-E9DF7174147F}"/>
          </ac:cxnSpMkLst>
        </pc:cxnChg>
        <pc:cxnChg chg="del">
          <ac:chgData name="Kun Suo" userId="41c30799-3a2b-4880-86a3-8488be07954a" providerId="ADAL" clId="{4703F28F-B4A8-1145-BB8F-C4AA392F6768}" dt="2020-01-29T22:17:54.473" v="27" actId="478"/>
          <ac:cxnSpMkLst>
            <pc:docMk/>
            <pc:sldMk cId="1963109091" sldId="473"/>
            <ac:cxnSpMk id="16" creationId="{A9A33101-FEB5-D844-BF91-D88D7123AA4D}"/>
          </ac:cxnSpMkLst>
        </pc:cxnChg>
      </pc:sldChg>
      <pc:sldChg chg="addSp modSp">
        <pc:chgData name="Kun Suo" userId="41c30799-3a2b-4880-86a3-8488be07954a" providerId="ADAL" clId="{4703F28F-B4A8-1145-BB8F-C4AA392F6768}" dt="2020-01-29T23:13:12.158" v="142" actId="1076"/>
        <pc:sldMkLst>
          <pc:docMk/>
          <pc:sldMk cId="1702107042" sldId="486"/>
        </pc:sldMkLst>
        <pc:spChg chg="add mod">
          <ac:chgData name="Kun Suo" userId="41c30799-3a2b-4880-86a3-8488be07954a" providerId="ADAL" clId="{4703F28F-B4A8-1145-BB8F-C4AA392F6768}" dt="2020-01-29T23:11:11.219" v="127" actId="20577"/>
          <ac:spMkLst>
            <pc:docMk/>
            <pc:sldMk cId="1702107042" sldId="486"/>
            <ac:spMk id="11" creationId="{88352889-52AA-CB44-94D4-C8767C122F53}"/>
          </ac:spMkLst>
        </pc:spChg>
        <pc:spChg chg="add mod">
          <ac:chgData name="Kun Suo" userId="41c30799-3a2b-4880-86a3-8488be07954a" providerId="ADAL" clId="{4703F28F-B4A8-1145-BB8F-C4AA392F6768}" dt="2020-01-29T23:13:12.158" v="142" actId="1076"/>
          <ac:spMkLst>
            <pc:docMk/>
            <pc:sldMk cId="1702107042" sldId="486"/>
            <ac:spMk id="13" creationId="{B636E916-325F-E045-8BCF-9A8282E13DC6}"/>
          </ac:spMkLst>
        </pc:spChg>
        <pc:picChg chg="add mod">
          <ac:chgData name="Kun Suo" userId="41c30799-3a2b-4880-86a3-8488be07954a" providerId="ADAL" clId="{4703F28F-B4A8-1145-BB8F-C4AA392F6768}" dt="2020-01-29T23:09:44.094" v="110" actId="1076"/>
          <ac:picMkLst>
            <pc:docMk/>
            <pc:sldMk cId="1702107042" sldId="486"/>
            <ac:picMk id="8" creationId="{A1D4604E-52AC-3F4F-8C1B-123CF0044443}"/>
          </ac:picMkLst>
        </pc:picChg>
        <pc:inkChg chg="add mod">
          <ac:chgData name="Kun Suo" userId="41c30799-3a2b-4880-86a3-8488be07954a" providerId="ADAL" clId="{4703F28F-B4A8-1145-BB8F-C4AA392F6768}" dt="2020-01-29T22:21:38.139" v="105" actId="14100"/>
          <ac:inkMkLst>
            <pc:docMk/>
            <pc:sldMk cId="1702107042" sldId="486"/>
            <ac:inkMk id="7" creationId="{A06F0EBD-5642-754C-B5DC-7F1EDF56B4A2}"/>
          </ac:inkMkLst>
        </pc:inkChg>
        <pc:inkChg chg="add">
          <ac:chgData name="Kun Suo" userId="41c30799-3a2b-4880-86a3-8488be07954a" providerId="ADAL" clId="{4703F28F-B4A8-1145-BB8F-C4AA392F6768}" dt="2020-01-29T23:09:57.222" v="111" actId="9405"/>
          <ac:inkMkLst>
            <pc:docMk/>
            <pc:sldMk cId="1702107042" sldId="486"/>
            <ac:inkMk id="9" creationId="{046BDD07-6323-804A-A86A-95D15777E42D}"/>
          </ac:inkMkLst>
        </pc:inkChg>
        <pc:inkChg chg="add">
          <ac:chgData name="Kun Suo" userId="41c30799-3a2b-4880-86a3-8488be07954a" providerId="ADAL" clId="{4703F28F-B4A8-1145-BB8F-C4AA392F6768}" dt="2020-01-29T23:10:17.006" v="112" actId="9405"/>
          <ac:inkMkLst>
            <pc:docMk/>
            <pc:sldMk cId="1702107042" sldId="486"/>
            <ac:inkMk id="10" creationId="{FDB1E309-C37D-BC44-9C87-E572A687D603}"/>
          </ac:inkMkLst>
        </pc:inkChg>
        <pc:inkChg chg="add mod">
          <ac:chgData name="Kun Suo" userId="41c30799-3a2b-4880-86a3-8488be07954a" providerId="ADAL" clId="{4703F28F-B4A8-1145-BB8F-C4AA392F6768}" dt="2020-01-29T23:11:43.998" v="133" actId="14100"/>
          <ac:inkMkLst>
            <pc:docMk/>
            <pc:sldMk cId="1702107042" sldId="486"/>
            <ac:inkMk id="12" creationId="{20CEAFCC-04FF-6343-A1C9-C9BC40AA7640}"/>
          </ac:inkMkLst>
        </pc:inkChg>
      </pc:sldChg>
      <pc:sldChg chg="addSp modSp">
        <pc:chgData name="Kun Suo" userId="41c30799-3a2b-4880-86a3-8488be07954a" providerId="ADAL" clId="{4703F28F-B4A8-1145-BB8F-C4AA392F6768}" dt="2020-01-29T23:11:56.574" v="136" actId="1076"/>
        <pc:sldMkLst>
          <pc:docMk/>
          <pc:sldMk cId="2332509868" sldId="487"/>
        </pc:sldMkLst>
        <pc:inkChg chg="add mod">
          <ac:chgData name="Kun Suo" userId="41c30799-3a2b-4880-86a3-8488be07954a" providerId="ADAL" clId="{4703F28F-B4A8-1145-BB8F-C4AA392F6768}" dt="2020-01-29T22:21:52.711" v="107" actId="1076"/>
          <ac:inkMkLst>
            <pc:docMk/>
            <pc:sldMk cId="2332509868" sldId="487"/>
            <ac:inkMk id="7" creationId="{699251DC-2D92-014C-9ECF-B904463749A8}"/>
          </ac:inkMkLst>
        </pc:inkChg>
        <pc:inkChg chg="add mod">
          <ac:chgData name="Kun Suo" userId="41c30799-3a2b-4880-86a3-8488be07954a" providerId="ADAL" clId="{4703F28F-B4A8-1145-BB8F-C4AA392F6768}" dt="2020-01-29T23:11:56.574" v="136" actId="1076"/>
          <ac:inkMkLst>
            <pc:docMk/>
            <pc:sldMk cId="2332509868" sldId="487"/>
            <ac:inkMk id="8" creationId="{549BD088-D4BA-7E47-AD7F-21769C145137}"/>
          </ac:inkMkLst>
        </pc:inkChg>
      </pc:sldChg>
      <pc:sldChg chg="addSp delSp modSp add del">
        <pc:chgData name="Kun Suo" userId="41c30799-3a2b-4880-86a3-8488be07954a" providerId="ADAL" clId="{4703F28F-B4A8-1145-BB8F-C4AA392F6768}" dt="2020-01-30T21:16:13.770" v="207" actId="2696"/>
        <pc:sldMkLst>
          <pc:docMk/>
          <pc:sldMk cId="3566049950" sldId="593"/>
        </pc:sldMkLst>
        <pc:spChg chg="del">
          <ac:chgData name="Kun Suo" userId="41c30799-3a2b-4880-86a3-8488be07954a" providerId="ADAL" clId="{4703F28F-B4A8-1145-BB8F-C4AA392F6768}" dt="2020-01-30T21:09:18.785" v="144" actId="478"/>
          <ac:spMkLst>
            <pc:docMk/>
            <pc:sldMk cId="3566049950" sldId="593"/>
            <ac:spMk id="6" creationId="{956C6534-DDD5-6447-95A6-35CE5274C440}"/>
          </ac:spMkLst>
        </pc:spChg>
        <pc:spChg chg="add del mod">
          <ac:chgData name="Kun Suo" userId="41c30799-3a2b-4880-86a3-8488be07954a" providerId="ADAL" clId="{4703F28F-B4A8-1145-BB8F-C4AA392F6768}" dt="2020-01-30T21:09:19.588" v="145" actId="478"/>
          <ac:spMkLst>
            <pc:docMk/>
            <pc:sldMk cId="3566049950" sldId="593"/>
            <ac:spMk id="7" creationId="{BC394D5A-2873-5C43-9D7A-978651F1C029}"/>
          </ac:spMkLst>
        </pc:spChg>
        <pc:spChg chg="add mod">
          <ac:chgData name="Kun Suo" userId="41c30799-3a2b-4880-86a3-8488be07954a" providerId="ADAL" clId="{4703F28F-B4A8-1145-BB8F-C4AA392F6768}" dt="2020-01-30T21:11:55.371" v="183" actId="1076"/>
          <ac:spMkLst>
            <pc:docMk/>
            <pc:sldMk cId="3566049950" sldId="593"/>
            <ac:spMk id="9" creationId="{FEE6ED79-0D10-904F-9A11-A4856BFC3F4D}"/>
          </ac:spMkLst>
        </pc:spChg>
        <pc:spChg chg="add mod">
          <ac:chgData name="Kun Suo" userId="41c30799-3a2b-4880-86a3-8488be07954a" providerId="ADAL" clId="{4703F28F-B4A8-1145-BB8F-C4AA392F6768}" dt="2020-01-30T21:12:40.380" v="186" actId="1076"/>
          <ac:spMkLst>
            <pc:docMk/>
            <pc:sldMk cId="3566049950" sldId="593"/>
            <ac:spMk id="11" creationId="{592CB61E-15CC-5C40-A80E-C6844545D1E7}"/>
          </ac:spMkLst>
        </pc:spChg>
        <pc:spChg chg="add mod">
          <ac:chgData name="Kun Suo" userId="41c30799-3a2b-4880-86a3-8488be07954a" providerId="ADAL" clId="{4703F28F-B4A8-1145-BB8F-C4AA392F6768}" dt="2020-01-30T21:12:40.380" v="186" actId="1076"/>
          <ac:spMkLst>
            <pc:docMk/>
            <pc:sldMk cId="3566049950" sldId="593"/>
            <ac:spMk id="13" creationId="{8962CAFB-5514-C643-9C62-34ABE01191A5}"/>
          </ac:spMkLst>
        </pc:spChg>
        <pc:spChg chg="add del">
          <ac:chgData name="Kun Suo" userId="41c30799-3a2b-4880-86a3-8488be07954a" providerId="ADAL" clId="{4703F28F-B4A8-1145-BB8F-C4AA392F6768}" dt="2020-01-30T21:11:38.227" v="166"/>
          <ac:spMkLst>
            <pc:docMk/>
            <pc:sldMk cId="3566049950" sldId="593"/>
            <ac:spMk id="14" creationId="{1505227A-4612-0A46-9AA7-C632F9EB5A41}"/>
          </ac:spMkLst>
        </pc:spChg>
        <pc:spChg chg="add del mod">
          <ac:chgData name="Kun Suo" userId="41c30799-3a2b-4880-86a3-8488be07954a" providerId="ADAL" clId="{4703F28F-B4A8-1145-BB8F-C4AA392F6768}" dt="2020-01-30T21:11:57.408" v="185"/>
          <ac:spMkLst>
            <pc:docMk/>
            <pc:sldMk cId="3566049950" sldId="593"/>
            <ac:spMk id="15" creationId="{C0820A3E-B591-684C-9567-D9D235DEF011}"/>
          </ac:spMkLst>
        </pc:spChg>
        <pc:picChg chg="add mod">
          <ac:chgData name="Kun Suo" userId="41c30799-3a2b-4880-86a3-8488be07954a" providerId="ADAL" clId="{4703F28F-B4A8-1145-BB8F-C4AA392F6768}" dt="2020-01-30T21:09:55.080" v="151" actId="1076"/>
          <ac:picMkLst>
            <pc:docMk/>
            <pc:sldMk cId="3566049950" sldId="593"/>
            <ac:picMk id="8" creationId="{CC6D825B-0A1C-EA4F-8301-17F0ECFED143}"/>
          </ac:picMkLst>
        </pc:picChg>
        <pc:picChg chg="add mod">
          <ac:chgData name="Kun Suo" userId="41c30799-3a2b-4880-86a3-8488be07954a" providerId="ADAL" clId="{4703F28F-B4A8-1145-BB8F-C4AA392F6768}" dt="2020-01-30T21:12:40.380" v="186" actId="1076"/>
          <ac:picMkLst>
            <pc:docMk/>
            <pc:sldMk cId="3566049950" sldId="593"/>
            <ac:picMk id="10" creationId="{0311428C-FE7E-AE46-8E4B-2AE865CC005F}"/>
          </ac:picMkLst>
        </pc:picChg>
        <pc:picChg chg="add mod">
          <ac:chgData name="Kun Suo" userId="41c30799-3a2b-4880-86a3-8488be07954a" providerId="ADAL" clId="{4703F28F-B4A8-1145-BB8F-C4AA392F6768}" dt="2020-01-30T21:12:40.380" v="186" actId="1076"/>
          <ac:picMkLst>
            <pc:docMk/>
            <pc:sldMk cId="3566049950" sldId="593"/>
            <ac:picMk id="12" creationId="{69B62A77-5BB1-6844-A1D1-C1B04300F158}"/>
          </ac:picMkLst>
        </pc:picChg>
      </pc:sldChg>
      <pc:sldChg chg="addSp delSp modSp add del">
        <pc:chgData name="Kun Suo" userId="41c30799-3a2b-4880-86a3-8488be07954a" providerId="ADAL" clId="{4703F28F-B4A8-1145-BB8F-C4AA392F6768}" dt="2020-01-30T21:16:13.785" v="208" actId="2696"/>
        <pc:sldMkLst>
          <pc:docMk/>
          <pc:sldMk cId="2668602331" sldId="594"/>
        </pc:sldMkLst>
        <pc:spChg chg="mod">
          <ac:chgData name="Kun Suo" userId="41c30799-3a2b-4880-86a3-8488be07954a" providerId="ADAL" clId="{4703F28F-B4A8-1145-BB8F-C4AA392F6768}" dt="2020-01-30T21:14:57.084" v="190" actId="1076"/>
          <ac:spMkLst>
            <pc:docMk/>
            <pc:sldMk cId="2668602331" sldId="594"/>
            <ac:spMk id="9" creationId="{FEE6ED79-0D10-904F-9A11-A4856BFC3F4D}"/>
          </ac:spMkLst>
        </pc:spChg>
        <pc:spChg chg="mod">
          <ac:chgData name="Kun Suo" userId="41c30799-3a2b-4880-86a3-8488be07954a" providerId="ADAL" clId="{4703F28F-B4A8-1145-BB8F-C4AA392F6768}" dt="2020-01-30T21:14:45.401" v="188"/>
          <ac:spMkLst>
            <pc:docMk/>
            <pc:sldMk cId="2668602331" sldId="594"/>
            <ac:spMk id="11" creationId="{592CB61E-15CC-5C40-A80E-C6844545D1E7}"/>
          </ac:spMkLst>
        </pc:spChg>
        <pc:spChg chg="del">
          <ac:chgData name="Kun Suo" userId="41c30799-3a2b-4880-86a3-8488be07954a" providerId="ADAL" clId="{4703F28F-B4A8-1145-BB8F-C4AA392F6768}" dt="2020-01-30T21:15:15.320" v="197" actId="478"/>
          <ac:spMkLst>
            <pc:docMk/>
            <pc:sldMk cId="2668602331" sldId="594"/>
            <ac:spMk id="13" creationId="{8962CAFB-5514-C643-9C62-34ABE01191A5}"/>
          </ac:spMkLst>
        </pc:spChg>
        <pc:picChg chg="add mod">
          <ac:chgData name="Kun Suo" userId="41c30799-3a2b-4880-86a3-8488be07954a" providerId="ADAL" clId="{4703F28F-B4A8-1145-BB8F-C4AA392F6768}" dt="2020-01-30T21:15:59.326" v="203" actId="1076"/>
          <ac:picMkLst>
            <pc:docMk/>
            <pc:sldMk cId="2668602331" sldId="594"/>
            <ac:picMk id="4" creationId="{BE01580D-F573-CF46-B336-C266A3C4A22D}"/>
          </ac:picMkLst>
        </pc:picChg>
        <pc:picChg chg="del">
          <ac:chgData name="Kun Suo" userId="41c30799-3a2b-4880-86a3-8488be07954a" providerId="ADAL" clId="{4703F28F-B4A8-1145-BB8F-C4AA392F6768}" dt="2020-01-30T21:15:06.512" v="191" actId="478"/>
          <ac:picMkLst>
            <pc:docMk/>
            <pc:sldMk cId="2668602331" sldId="594"/>
            <ac:picMk id="8" creationId="{CC6D825B-0A1C-EA4F-8301-17F0ECFED143}"/>
          </ac:picMkLst>
        </pc:picChg>
        <pc:picChg chg="del">
          <ac:chgData name="Kun Suo" userId="41c30799-3a2b-4880-86a3-8488be07954a" providerId="ADAL" clId="{4703F28F-B4A8-1145-BB8F-C4AA392F6768}" dt="2020-01-30T21:15:14.116" v="196" actId="478"/>
          <ac:picMkLst>
            <pc:docMk/>
            <pc:sldMk cId="2668602331" sldId="594"/>
            <ac:picMk id="10" creationId="{0311428C-FE7E-AE46-8E4B-2AE865CC005F}"/>
          </ac:picMkLst>
        </pc:picChg>
        <pc:picChg chg="del">
          <ac:chgData name="Kun Suo" userId="41c30799-3a2b-4880-86a3-8488be07954a" providerId="ADAL" clId="{4703F28F-B4A8-1145-BB8F-C4AA392F6768}" dt="2020-01-30T21:15:15.700" v="198" actId="478"/>
          <ac:picMkLst>
            <pc:docMk/>
            <pc:sldMk cId="2668602331" sldId="594"/>
            <ac:picMk id="12" creationId="{69B62A77-5BB1-6844-A1D1-C1B04300F158}"/>
          </ac:picMkLst>
        </pc:picChg>
        <pc:picChg chg="add mod">
          <ac:chgData name="Kun Suo" userId="41c30799-3a2b-4880-86a3-8488be07954a" providerId="ADAL" clId="{4703F28F-B4A8-1145-BB8F-C4AA392F6768}" dt="2020-01-30T21:15:12.685" v="195" actId="1076"/>
          <ac:picMkLst>
            <pc:docMk/>
            <pc:sldMk cId="2668602331" sldId="594"/>
            <ac:picMk id="14" creationId="{DA12A2EC-D844-CD49-BD99-5045C555DE27}"/>
          </ac:picMkLst>
        </pc:picChg>
        <pc:picChg chg="add mod">
          <ac:chgData name="Kun Suo" userId="41c30799-3a2b-4880-86a3-8488be07954a" providerId="ADAL" clId="{4703F28F-B4A8-1145-BB8F-C4AA392F6768}" dt="2020-01-30T21:15:26.936" v="200" actId="1076"/>
          <ac:picMkLst>
            <pc:docMk/>
            <pc:sldMk cId="2668602331" sldId="594"/>
            <ac:picMk id="15" creationId="{B4F1C2EE-B686-084D-8AD7-2259F3E21F47}"/>
          </ac:picMkLst>
        </pc:picChg>
        <pc:picChg chg="add mod">
          <ac:chgData name="Kun Suo" userId="41c30799-3a2b-4880-86a3-8488be07954a" providerId="ADAL" clId="{4703F28F-B4A8-1145-BB8F-C4AA392F6768}" dt="2020-01-30T21:16:09.276" v="206" actId="1076"/>
          <ac:picMkLst>
            <pc:docMk/>
            <pc:sldMk cId="2668602331" sldId="594"/>
            <ac:picMk id="16" creationId="{AAAF7790-2BC1-C545-8910-150EC6EAC76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10/15/22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19:33:53.08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0,'78'7,"0"-1,-8 0,-7-2,11-4,-17 0,2 0,-16 0,-7 0,-1 0,-4 4,0-3,-1 3,5 0,-3-3,15 3,-5-4,6 0,-6 0,4 0,-9 0,10 0,-5 0,6 0,-6 0,5 0,-10 4,4-3,-10 3,9 5,-13-7,19 6,-19-8,13 0,-9 0,10 0,-4 0,10 0,-5 0,6 0,-1 0,1 0,-6 0,5 0,-15 0,13 0,-7 0,10 0,-1 0,1 0,0 0,-6 0,4 0,-8 0,3 0,-10 0,-1 0,5 0,-12 0,16 0,-12 0,8 0,1 0,0 0,0 0,11 0,-9 0,20 0,-8 5,0-4,21 8,-18-8,42 4,-34-5,8 0,-23 0,-9 0,10 5,-5-4,6 11,5-9,2 5,12-8,-10 0,9 0,-11 0,0 0,4 0,-10 0,5 0,-7 0,1 0,0 0,-1 0,13 0,3 0,6 0,-8 0,-7 0,-12 0,20 0,-15 0,11 0,-22 0,4 0,-7 0,13 0,-4 0,1 0,-2 0,-10 0,4 0,-4 0,-5 0,8 0,-7 0,0 0,6 0,-19 0,14 0,-19 0,14 0,-7 0,9 0,4 0,-7 0,11 0,-1 0,1 0,2 0,-10 0,-8 0,2 0,-7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34.60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9:39.23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1:16.69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1:27.84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12.16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1461 814,'-23'-34,"2"1,11 22,2-1,-3-2,0 6,0-9,0 8,0-5,-2 4,4 2,-11-2,5 0,0 5,-5-7,11 7,-8-6,2 4,3 0,-4-3,5 5,-3-7,-1 8,2-6,-1 0,3 2,-5-2,5 3,-6-3,4 3,-1-3,0 3,1-3,-1 3,0-3,4 0,-3 3,2-6,-2 2,2 0,-2-1,3 1,-1 1,-5-3,8 5,-8-2,6 1,-4 1,0-2,0 0,1 3,-5-7,7 10,-6-9,3 9,2-6,-5 3,3-1,2 4,-9-2,10-1,-7 2,4-4,-4 5,7-2,-6-1,0 0,4 0,-6 0,8 0,-3 3,-3-2,2 3,-2-1,3-2,1 2,-4-3,3 3,-3-4,4 6,-1-7,-2 5,2-3,-2 1,2-1,1 1,-3-1,2 0,0 0,-1 4,1 0,-3-1,1 1,2-1,-1 1,-2 0,1 0,1-1,-1 2,3-1,0 22,10-8,1 14,5-9,-3-6,0 9,0-4,0 4,0-4,0-1,0 5,0-6,0 3,0 0,0-2,0 5,0-5,0 2,0 0,0-2,0 3,0-1,0-2,0 3,0-1,0-2,0 3,-3-1,2-2,-2 3,3-1,0-2,0 3,0-1,0-2,0 3,0-1,0-2,0 3,14-7,-1-6,7-2,-1-8,-8 6,5-4,4 4,-7 0,6 0,-1 0,-1 4,4 0,-6 3,0-2,0 1,0-2,0 4,0-1,0 1,0-1,-1 3,1-2,-5 2,4 0,0-2,-3 1,6 1,-3 1,-3-1,6 1,-3-4,-1 0,4 1,-6-1,4 0,0 1,4-1,-3 1,3 0,0-1,-3 1,3 0,0-1,-3 1,4 0,-6-1,1 0,0 1,0-1,0 1,0-1,0 1,0-1,3 4,-6-3,1 2,1 0,-6-3,9 4,-3-1,-2-2,5 2,-2 0,-3-2,5 2,-7 0,5-2,-1 5,-3-5,2 5,-3-6,3 3,1 0,-1-3,1 3,3-4,-6 1,6 0,1 0,-6 0,8 0,-10 0,4-1,2 4,-5-6,8 8,-8-7,2 4,3 1,-5-2,5 1,-6 3,-4-1,3 5,-2-3,4-2,-5 6,-3-6,-3 10,0-8,0 2,0 4,0-5,0 4,0-3,0-2,0 6,0-6,0 3,0-1,0-1,0 4,0-4,0 1,0 1,0-3,0 6,0-5,0 1,0 1,0-2,-3 5,3-5,-3 2,3 1,-3-3,2 2,-2 0,3-1,0 1,0 1,0-2,0 1,0-1,0 2,0-2,0 2,0-3,0 4,0-3,0 2,0-3,0 3,0-2,-3 2,2 0,-5-3,5 3,-2-3,3 2,-3-1,2 2,-2-1,3-2,-3 3,2 0,-2-3,3 3,-3 0,3-3,-3 3,3 3,0-8,0 7,0-5,0 0,0 6,0-6,0 2,0 0,0-2,0 5,0-5,0 3,0-1,0-2,0 6,0-6,0 4,0-1,0 1,0-3,0 8,0-14,0 10,0-2,0-5,3 9,-3-9,3 4,-3 0,0-1,3 1,-2 1,2-3,0 2,3-3,10-6,0-15,-3-2,-4-11,-7 8,-1 0,5-5,-6 4,3-5,-3 3,0 2,0-5,0 6,0-4,0 1,0 2,0-5,0 5,0-2,0 0,0 2,0-3,0 0,0 3,0-3,0 1,0 1,0-2,0 1,0 1,0-2,0 1,0 1,0-1,0-1,0 2,0-3,0 4,-3 0,2-3,-2 2,3-2,0 0,0 3,0-3,-3 3,0 0,-4-3,3 3,2-2,-1-1,2 3,-5-3,2 4,0-1,-5-3,4 2,-1 1,-4-3,9 5,-9-8,6 8,-3-5,1 4,2-2,-2-2,5 4,-5-1,5-3,-2 3,0-3,-1 1,-3-2,3-1,-2 5,-1-3,-1 5,-3-6,4 6,-1-2,-6-4,5 1,-8-4,8 6,-5-1,6 1,-7 0,4 0,-1 0,-2 0,5 0,-5 0,2 0,1 0,-4-4,3 6,-4-5,5 6,-4-3,4 0,-4 0,0 0,-5-1,4 1,-3 0,0-1,3 4,-8-3,4 2,-4 0,3-1,2 5,0-6,3 6,-4-2,5 3,0 1,0-1,0 1,-3-1,3 1,0 3,1-3,0 3,-2-4,-2 4,0-3,2 6,-5-5,9 5,-5-3,3 1,0 3,-3-7,0 4,6-1,-8-2,5 5,-1-2,-3 3,7 0,-9 0,7 0,-4 0,1 0,2 0,-3 0,1 0,2 0,-5 0,6 0,-3 0,0 0,2 0,-5 0,5 0,-2 0,1 0,1 3,-1 7,8 3,1 3,6 2,0-4,0 4,0-4,0 2,0-1,0-1,0 5,0-5,0 2,0 0,-3-2,2 3,-2-1,0-2,2 3,-2 3,3-8,0 7,-3-4,2 3,-2-3,3 5,0-9,0 7,0 2,0-7,-3 7,2-3,-2-4,3 10,0-12,0 7,0 2,0-7,0 6,0-5,0 1,0 5,0-6,0 3,0-1,0-2,0 3,0 3,0-8,0 7,0-1,0-6,0 14,0-17,0 10,0-5,0 1,0 3,0 0,0-2,0 5,0-6,0-1,0 3,-4-5,4 9,-4-6,4 3,0-4,0 0,0 4,0-3,0 6,0-9,0 5,0-2,0 3,0-3,0 5,0-8,0 9,0-2,0-4,0 2,0-3,0 5,0-4,0 2,0-3,0 2,0 5,0-6,0 0,0 5,0-10,0 10,0-5,0 0,0 6,0-5,0-2,0 3,0-5,0 5,0 1,0-3,0 2,0-2,0 3,0-3,0 2,0-3,0 1,0 2,0-2,0 3,0-5,4 5,-4-3,4 5,-4-8,0 7,0-1,0-3,0 5,3-6,-2 0,2 7,-3-10,0 12,0-11,0 6,3 4,-2-12,2 16,-3-15,0 3,0 9,0-13,0 12,3-8,-2-3,2 9,0-8,-2 8,2-1,-3-4,0 2,3-3,-2 4,2-3,-3 3,3-1,-2-4,2 6,-3-5,0 0,0 7,3-7,-2 2,2 1,-3-3,0 2,0 0,0-2,0 5,0-5,0 3,0-1,0-2,0 5,0-5,0 1,0 2,0-4,0 6,23-17,-14 5,18-16,-10 5,-8 0,17 1,-16 3,10 0,-2 0,-1-4,4 4,-6-4,0 4,7 0,-1-4,1 4,-3-4,1 4,-4 0,7 0,-7 0,3 0,-1 0,-2 0,1 0,-2 0,2 0,-2 0,1 0,0 0,-1 0,1 0,4 3,-8-2,11 2,-8 0,0-2,9 2,-15-3,12 0,-7 0,-2 0,12 0,-11 0,5 0,2 0,-10 0,10 0,-2 0,-6 0,11 0,-11 0,6 0,-2 3,-1-2,5 2,-5-3,2 0,1 0,-6 0,8 0,-8 3,9-2,-6 2,3-3,-5 0,4 0,-2 0,1 0,1 3,-2-2,2 2,-3-3,1 0,1 0,-1 0,2 0,-1 0,-2 0,5 0,-5 3,1-3,-5-18,-4 10,-4-16,-2 8,0 8,0-16,0 12,0-4,-3-3,3 10,-4-13,4 6,0-2,0 0,-3 2,2 1,-2 0,3 0,0 0,0 0,-3-3,2 3,-5-3,5 3,-3 0,1 0,2 0,-2-1,0 1,2 0,-3-3,4 0,0 3,0-2,0 4,0-4,-3 0,3 1,-3 2,0-3,2 2,-11 1,-3 7,-3 4,-3 10,0 7,0 7,-5 1,-1 4,3-9,-8 10,5-9,1 0,2-3,8-7,-8 4,8-4,-3 0,4-4,0-1,-4-3,3 0,-4 0,5 0,0 0,-3 0,3 0,-3 0,3-6,0 1,1-5,-1 2,3 1,-8-4,10 3,-11-2,10 2,-4 4,0-3,0 3,0 0,-4-3,3 6,-8-6,4 6,-5-3,0 0,1 3,-1-6,5 6,-4-2,4 3,-1-4,2 3,4-2,-3 0,3-1,-2 0,3-2,0 3,1-7,3-3,3-2,4-1,7-5,3 5,5-6,12 6,2 3,10-3,0 2,-1 0,6 0,-3 9,3 1,-11 4,5 0,-9 0,-1 0,-2 0,-7 0,4 0,-6 0,4 6,-6-1,5 2,-3-1,2-5,0 2,-1-3,2 0,2 0,-4-3,2-1,-6-7,4 3,4-7,-3 6,4-6,-9 7,3-2,-3 0,3-1,-7-3,-1-6,-6 8,0-8,0 5,0-1,0-5,0 5,0-2,-6 4,-2 2,-7 2,-4 6,-1-3,-5 6,-4-3,-8 4,-6 0,-5 0,0-4,-1 3,1-3,-1-1,1 0,0-5,5 1,2 3,5-2,5 4,2-5,8 1,2 0,8 1,-3 0,3-3,-2 2,5-7,2 0,6-3,10-2,3 3,17-7,-4 6,15-10,-8 10,13-10,-3 8,0-3,4 8,-10-2,4 7,-10-2,3 3,-12 4,6 1,-12 1,3 2,-4-3,3 4,0 0,-3 0,2 0,-3 0,5 0,-2 0,-3-3,2 3,-2-6,4 5,-1-6,-2 7,4-7,1 2,10 0,-4-2,3 3,-9-4,0 3,-6 2,1-1,3 4,-6-10,-3-5,-37-2,5-3,-28 12,15 0,-5 7,-2-7,0 3,-4-1,10-2,-10 7,10-3,-4 0,5 3,6-6,-5 6,4-3,1 1,-5 2,9-7,-8 7,8-2,-4-1,1 3,3-6,-3 6,4-3,-4 0,3 0,1-1,1-3,8 7,-3-6,4 4,4-5,-5-4,8 3,-2-6,4 1,6-1,-4-4,4 4,0-2,4 2,14-4,-4 3,16 0,-9 2,3 1,1 0,-1 1,1 0,-1 3,-3-3,2 8,-3-3,1 6,2-6,-7 6,7-7,-7 4,4 0,-6 0,1 4,7 0,-5 0,0-3,0 2,-5-2,6 3,2 0,-7 0,7 0,-7 0,2 0,5-3,-6 0,2-4,0 0,-5-2,-1-4,-7-4,-3-3,-3 5,-4-1,2 3,-1-1,3-5,-1 4,-3 1,-3 0,-2 3,-7-1,-2-3,-3 6,-1-3,1 4,-6 3,-1 1,-10 4,3 0,-9 0,10 0,-4 0,10 0,2 0,8 0,-2 0,10 0,-5 0,8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25.052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25.05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1461 814,'-23'-34,"2"1,11 22,2-1,-3-2,0 6,0-9,0 8,0-5,-2 4,4 2,-11-2,5 0,0 5,-5-7,11 7,-8-6,2 4,3 0,-4-3,5 5,-3-7,-1 8,2-6,-1 0,3 2,-5-2,5 3,-6-3,4 3,-1-3,0 3,1-3,-1 3,0-3,4 0,-3 3,2-6,-2 2,2 0,-2-1,3 1,-1 1,-5-3,8 5,-8-2,6 1,-4 1,0-2,0 0,1 3,-5-7,7 10,-6-9,3 9,2-6,-5 3,3-1,2 4,-9-2,10-1,-7 2,4-4,-4 5,7-2,-6-1,0 0,4 0,-6 0,8 0,-3 3,-3-2,2 3,-2-1,3-2,1 2,-4-3,3 3,-3-4,4 6,-1-7,-2 5,2-3,-2 1,2-1,1 1,-3-1,2 0,0 0,-1 4,1 0,-3-1,1 1,2-1,-1 1,-2 0,1 0,1-1,-1 2,3-1,0 22,10-8,1 14,5-9,-3-6,0 9,0-4,0 4,0-4,0-1,0 5,0-6,0 3,0 0,0-2,0 5,0-5,0 2,0 0,0-2,0 3,0-1,0-2,0 3,0-1,0-2,0 3,-3-1,2-2,-2 3,3-1,0-2,0 3,0-1,0-2,0 3,0-1,0-2,0 3,14-7,-1-6,7-2,-1-8,-8 6,5-4,4 4,-7 0,6 0,-1 0,-1 4,4 0,-6 3,0-2,0 1,0-2,0 4,0-1,0 1,0-1,-1 3,1-2,-5 2,4 0,0-2,-3 1,6 1,-3 1,-3-1,6 1,-3-4,-1 0,4 1,-6-1,4 0,0 1,4-1,-3 1,3 0,0-1,-3 1,3 0,0-1,-3 1,4 0,-6-1,1 0,0 1,0-1,0 1,0-1,0 1,0-1,3 4,-6-3,1 2,1 0,-6-3,9 4,-3-1,-2-2,5 2,-2 0,-3-2,5 2,-7 0,5-2,-1 5,-3-5,2 5,-3-6,3 3,1 0,-1-3,1 3,3-4,-6 1,6 0,1 0,-6 0,8 0,-10 0,4-1,2 4,-5-6,8 8,-8-7,2 4,3 1,-5-2,5 1,-6 3,-4-1,3 5,-2-3,4-2,-5 6,-3-6,-3 10,0-8,0 2,0 4,0-5,0 4,0-3,0-2,0 6,0-6,0 3,0-1,0-1,0 4,0-4,0 1,0 1,0-3,0 6,0-5,0 1,0 1,0-2,-3 5,3-5,-3 2,3 1,-3-3,2 2,-2 0,3-1,0 1,0 1,0-2,0 1,0-1,0 2,0-2,0 2,0-3,0 4,0-3,0 2,0-3,0 3,0-2,-3 2,2 0,-5-3,5 3,-2-3,3 2,-3-1,2 2,-2-1,3-2,-3 3,2 0,-2-3,3 3,-3 0,3-3,-3 3,3 3,0-8,0 7,0-5,0 0,0 6,0-6,0 2,0 0,0-2,0 5,0-5,0 3,0-1,0-2,0 6,0-6,0 4,0-1,0 1,0-3,0 8,0-14,0 10,0-2,0-5,3 9,-3-9,3 4,-3 0,0-1,3 1,-2 1,2-3,0 2,3-3,10-6,0-15,-3-2,-4-11,-7 8,-1 0,5-5,-6 4,3-5,-3 3,0 2,0-5,0 6,0-4,0 1,0 2,0-5,0 5,0-2,0 0,0 2,0-3,0 0,0 3,0-3,0 1,0 1,0-2,0 1,0 1,0-2,0 1,0 1,0-1,0-1,0 2,0-3,0 4,-3 0,2-3,-2 2,3-2,0 0,0 3,0-3,-3 3,0 0,-4-3,3 3,2-2,-1-1,2 3,-5-3,2 4,0-1,-5-3,4 2,-1 1,-4-3,9 5,-9-8,6 8,-3-5,1 4,2-2,-2-2,5 4,-5-1,5-3,-2 3,0-3,-1 1,-3-2,3-1,-2 5,-1-3,-1 5,-3-6,4 6,-1-2,-6-4,5 1,-8-4,8 6,-5-1,6 1,-7 0,4 0,-1 0,-2 0,5 0,-5 0,2 0,1 0,-4-4,3 6,-4-5,5 6,-4-3,4 0,-4 0,0 0,-5-1,4 1,-3 0,0-1,3 4,-8-3,4 2,-4 0,3-1,2 5,0-6,3 6,-4-2,5 3,0 1,0-1,0 1,-3-1,3 1,0 3,1-3,0 3,-2-4,-2 4,0-3,2 6,-5-5,9 5,-5-3,3 1,0 3,-3-7,0 4,6-1,-8-2,5 5,-1-2,-3 3,7 0,-9 0,7 0,-4 0,1 0,2 0,-3 0,1 0,2 0,-5 0,6 0,-3 0,0 0,2 0,-5 0,5 0,-2 0,1 0,1 3,-1 7,8 3,1 3,6 2,0-4,0 4,0-4,0 2,0-1,0-1,0 5,0-5,0 2,0 0,-3-2,2 3,-2-1,0-2,2 3,-2 3,3-8,0 7,-3-4,2 3,-2-3,3 5,0-9,0 7,0 2,0-7,-3 7,2-3,-2-4,3 10,0-12,0 7,0 2,0-7,0 6,0-5,0 1,0 5,0-6,0 3,0-1,0-2,0 3,0 3,0-8,0 7,0-1,0-6,0 14,0-17,0 10,0-5,0 1,0 3,0 0,0-2,0 5,0-6,0-1,0 3,-4-5,4 9,-4-6,4 3,0-4,0 0,0 4,0-3,0 6,0-9,0 5,0-2,0 3,0-3,0 5,0-8,0 9,0-2,0-4,0 2,0-3,0 5,0-4,0 2,0-3,0 2,0 5,0-6,0 0,0 5,0-10,0 10,0-5,0 0,0 6,0-5,0-2,0 3,0-5,0 5,0 1,0-3,0 2,0-2,0 3,0-3,0 2,0-3,0 1,0 2,0-2,0 3,0-5,4 5,-4-3,4 5,-4-8,0 7,0-1,0-3,0 5,3-6,-2 0,2 7,-3-10,0 12,0-11,0 6,3 4,-2-12,2 16,-3-15,0 3,0 9,0-13,0 12,3-8,-2-3,2 9,0-8,-2 8,2-1,-3-4,0 2,3-3,-2 4,2-3,-3 3,3-1,-2-4,2 6,-3-5,0 0,0 7,3-7,-2 2,2 1,-3-3,0 2,0 0,0-2,0 5,0-5,0 3,0-1,0-2,0 5,0-5,0 1,0 2,0-4,0 6,23-17,-14 5,18-16,-10 5,-8 0,17 1,-16 3,10 0,-2 0,-1-4,4 4,-6-4,0 4,7 0,-1-4,1 4,-3-4,1 4,-4 0,7 0,-7 0,3 0,-1 0,-2 0,1 0,-2 0,2 0,-2 0,1 0,0 0,-1 0,1 0,4 3,-8-2,11 2,-8 0,0-2,9 2,-15-3,12 0,-7 0,-2 0,12 0,-11 0,5 0,2 0,-10 0,10 0,-2 0,-6 0,11 0,-11 0,6 0,-2 3,-1-2,5 2,-5-3,2 0,1 0,-6 0,8 0,-8 3,9-2,-6 2,3-3,-5 0,4 0,-2 0,1 0,1 3,-2-2,2 2,-3-3,1 0,1 0,-1 0,2 0,-1 0,-2 0,5 0,-5 3,1-3,-5-18,-4 10,-4-16,-2 8,0 8,0-16,0 12,0-4,-3-3,3 10,-4-13,4 6,0-2,0 0,-3 2,2 1,-2 0,3 0,0 0,0 0,-3-3,2 3,-5-3,5 3,-3 0,1 0,2 0,-2-1,0 1,2 0,-3-3,4 0,0 3,0-2,0 4,0-4,-3 0,3 1,-3 2,0-3,2 2,-11 1,-3 7,-3 4,-3 10,0 7,0 7,-5 1,-1 4,3-9,-8 10,5-9,1 0,2-3,8-7,-8 4,8-4,-3 0,4-4,0-1,-4-3,3 0,-4 0,5 0,0 0,-3 0,3 0,-3 0,3-6,0 1,1-5,-1 2,3 1,-8-4,10 3,-11-2,10 2,-4 4,0-3,0 3,0 0,-4-3,3 6,-8-6,4 6,-5-3,0 0,1 3,-1-6,5 6,-4-2,4 3,-1-4,2 3,4-2,-3 0,3-1,-2 0,3-2,0 3,1-7,3-3,3-2,4-1,7-5,3 5,5-6,12 6,2 3,10-3,0 2,-1 0,6 0,-3 9,3 1,-11 4,5 0,-9 0,-1 0,-2 0,-7 0,4 0,-6 0,4 6,-6-1,5 2,-3-1,2-5,0 2,-1-3,2 0,2 0,-4-3,2-1,-6-7,4 3,4-7,-3 6,4-6,-9 7,3-2,-3 0,3-1,-7-3,-1-6,-6 8,0-8,0 5,0-1,0-5,0 5,0-2,-6 4,-2 2,-7 2,-4 6,-1-3,-5 6,-4-3,-8 4,-6 0,-5 0,0-4,-1 3,1-3,-1-1,1 0,0-5,5 1,2 3,5-2,5 4,2-5,8 1,2 0,8 1,-3 0,3-3,-2 2,5-7,2 0,6-3,10-2,3 3,17-7,-4 6,15-10,-8 10,13-10,-3 8,0-3,4 8,-10-2,4 7,-10-2,3 3,-12 4,6 1,-12 1,3 2,-4-3,3 4,0 0,-3 0,2 0,-3 0,5 0,-2 0,-3-3,2 3,-2-6,4 5,-1-6,-2 7,4-7,1 2,10 0,-4-2,3 3,-9-4,0 3,-6 2,1-1,3 4,-6-10,-3-5,-37-2,5-3,-28 12,15 0,-5 7,-2-7,0 3,-4-1,10-2,-10 7,10-3,-4 0,5 3,6-6,-5 6,4-3,1 1,-5 2,9-7,-8 7,8-2,-4-1,1 3,3-6,-3 6,4-3,-4 0,3 0,1-1,1-3,8 7,-3-6,4 4,4-5,-5-4,8 3,-2-6,4 1,6-1,-4-4,4 4,0-2,4 2,14-4,-4 3,16 0,-9 2,3 1,1 0,-1 1,1 0,-1 3,-3-3,2 8,-3-3,1 6,2-6,-7 6,7-7,-7 4,4 0,-6 0,1 4,7 0,-5 0,0-3,0 2,-5-2,6 3,2 0,-7 0,7 0,-7 0,2 0,5-3,-6 0,2-4,0 0,-5-2,-1-4,-7-4,-3-3,-3 5,-4-1,2 3,-1-1,3-5,-1 4,-3 1,-3 0,-2 3,-7-1,-2-3,-3 6,-1-3,1 4,-6 3,-1 1,-10 4,3 0,-9 0,10 0,-4 0,10 0,2 0,8 0,-2 0,10 0,-5 0,8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2:50.6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69 1,'14'35,"-5"-5,-3-29,3 7,5 3,0-3,1 3,-5-7,3 5,1 2,-4-1,2 2,-2-4,3 4,1-5,-1 2,0 1,-1 0,1 2,-3-2,5-1,-4 1,1-3,4 3,-8-1,7-1,-4 4,-1-2,3 3,-3-3,0 3,2-3,-1 0,2 3,1-3,-4 1,3-2,-3 4,1-5,4 8,-6-8,6 1,-4 1,2-3,1 3,-1-3,1 2,-1-1,1 2,-1-4,1 4,-1-2,1-2,-1 3,0-4,1 5,-1-4,1 1,2 3,-2-3,-1 3,3-4,-5 4,5-3,-3 3,0-4,0 1,0 3,1-3,-1 6,0-3,-3 0,2 3,-1-6,2 5,-1-5,1 3,0-1,1-1,-1 1,0 1,1-3,-1 3,1 0,-1-3,1 3,-1-3,1-1,-1 4,1-2,-1 4,0-4,5-1,-7-1,5-3,-2 4,1 0,1-3,-1 5,-2-4,0 4,1 1,-1-2,0 4,0-5,0 2,-1 1,1 0,0 1,-1-2,1 0,0-2,0 5,-15 7,3-5,-10 4,6-3,3-4,0 7,0-1,0-3,0 5,0-8,0 8,0-4,0 1,0 1,0-3,0 2,0 1,0-3,0 2,0 1,0-3,0 3,0-1,0-1,0 1,0 0,0-1,0 1,0 1,0-2,0 2,0 4,0-9,0 11,0-8,0 0,0 8,0-13,0 13,0-11,0 8,0-1,0 0,0-1,0-3,0 0,0 2,0-1,0 2,0-3,0 0,0 3,0-3,0 6,0-9,0 5,0-2,0 0,0 3,0-5,0 5,0-4,0 4,0 2,0-7,0 6,0-5,0 0,0 5,0-4,0 1,0 1,0-3,0 2,0 1,0-3,0 2,0 1,0-3,0 3,0-1,0-2,0 3,0-1,0-2,0 3,0 3,0-8,0 7,0-5,0 0,0 6,0-6,0 2,0 1,0-3,0 2,0 1,0-2,0 2,0 3,0-8,0 8,0-7,0 1,0 6,0-6,0 2,0 0,0-2,0 5,0-5,0 2,0-1,-15-4,2-2,-6-6,-4-3,14 0,-11 0,3-4,5 4,-8-3,6 3,-1 0,-6 0,10 0,-9 0,8 0,-6 0,-2 0,7 0,-7-3,6 2,-4-2,3 3,-6 0,10 0,-6 0,0 0,-1 0,3 0,-5 0,9 0,-6 0,1 0,1 0,-1 0,-1 0,2 0,-2 0,0 0,2 0,-2 0,3 0,-3 0,2 0,-2 0,-1 0,0 0,2 0,-4 0,9 0,-7 0,0 0,6 3,-8-2,8 2,-9-3,6 3,0-3,-1 3,1-3,-3 0,1 0,4 0,-4 0,3 0,-3 0,1 0,2 0,-5 0,5 0,-2 0,-1 0,3 0,-5 0,5 0,-2 0,0 3,3-2,-6 4,5-4,-2 2,-1-3,3 0,-2 0,0 0,2 0,-5 0,6 0,-3 0,9-20,2 9,5-13,0 9,0 4,0-8,0 5,0-3,0 1,0 1,0-2,0 1,0 1,0-1,0-1,-3 3,-1-2,-2 3,2-4,1 4,3-6,0 5,0-3,0 1,0 1,0-5,0 5,0-2,0 0,0 3,0-3,0 0,0 3,0-3,0 1,0 1,0-1,0-2,0 4,0-3,-3 0,2 2,-2-1,3-1,0-1,0 3,0-5,0 5,0 0,-3-6,2 10,-5-10,5 6,-2 1,3-2,0 1,-3-3,2-2,-2 8,3-8,-3 8,2-5,-2 0,3 2,0-2,-3-1,2 7,-3-9,4 8,0-10,0 4,0-1,0 4,-3-2,2 5,-2-9,3 2,-3 4,2-2,-2 3,3 0,0-7,0 9,0-11,0 14,0-11,0 6,0-4,0 1,0-1,0 5,0-4,0 3,0-2,3 0,-2 2,4-5,-4 5,2-2,0 0,-3 1,3-1,0-1,-2 3,2-3,-3 0,0 3,0-3,3 1,-2 2,2-3,-3 1,0 1,0-1,0-1,0 3,0-3,0 1,0 1,0-2,0 2,0-2,0 2,0-3,0 2,0 1,0-2,0-3,0 7,3-11,-2 12,2-2,0-10,-2 14,2-10,-3 3,0 8,3-14,-2 12,2-6,-3 1,0 2,0-3,0 1,0 1,0-1,0-1,0 3,-3-3,-4 1,2 4,-7-7,11 8,-5-7,6 2,0 1,0-2,27 41,-17-15,22 34,-25-27,4 3,-2 1,5-4,-5 7,6-3,-2 10,4-4,0 3,-4 1,2-5,-5 5,6-1,-7-3,4 8,-5-8,5 9,-4-10,4 10,-5-4,5 4,-3 1,3-1,-4 7,0-5,0 10,1-5,-1 6,1 0,0 0,-1-5,0-2,-4-5,3-6,-8 0,4-6,-4-4,0-4,3-2,-2 0,2 1,-3 2,0 0,0-3,0 6,0-5,0 7,0-2,-3 5,-2 4,-3-3,-1 8,0-8,1 3,0-5,-1 6,1-4,-1-1,1-2,4-3,-3 1,3-2,0-4,-3 0,6 2,-5-2,5 3,-5-2,5-1,-2 5,0-8,2 5,-5 1,2-1,-1 4,-1-6,5 4,-6-3,6 0,-5 4,5-10,-3 10,1-7,3-68,-3 27,3-56,0 37,0 4,0-6,0 7,0 0,0 6,0 6,0 0,0 1,0 3,0-4,0 5,0-4,-4 3,3-4,-3 6,4-1,-3 1,2 3,-6 2,6 0,-6 3,6-4,-2 5,3-3,0 2,0-5,0 5,0 2,0-3,0 5,0-9,3 5,2-7,6 7,1-3,3 0,0 3,1-8,0 4,0-1,-4 2,2 4,-2 0,-1 0,4 0,-7 4,6-4,-4 5,2-5,-3 4,4 1,1 6,4 1,-2 3,0 0,6 0,-3 0,3 0,-2 0,0 0,4 0,1 0,-5 0,-1 0,-4 0,0-4,3 0,-6-3,8 3,-5-2,0 5,9-2,-11 3,13 0,-10 0,7 0,-3 7,1 6,3 4,-3 3,4 1,-4-4,-1 0,-5-3,-4-6,3 3,-3-2,3-4,-58 0,21-9,-49-6,31-5,-2-8,-5 3,0-4,-1 0,1 4,4-8,2 8,5-3,6 6,2 0,3-4,1 7,4-6,-3 11,12-1,-7 2,8 1,-3-1,-1 1,5-5,54 23,-16-2,50 29,-32-2,-6-6,3 3,-7-9,4 5,-2-1,-1 0,-10-5,0 2,-7-8,-5 2,0-7,-3 2,-1-3,-1 1,5 5,-3-8,5 8,-6-6,4 4,4-3,-3 2,13-1,-8 3,8-3,-4 3,-1-7,-3 2,-2-3,-8-1,2 3,0-5,5 1,3-6,-3 3,0-2,-3 5,-1-2,-7 14,-1-6,-12 10,-9-12,-2-2,-9-5,6 0,-5-2,0 3,1-4,-1 0,0 0,1 0,-1 0,-5 0,4 0,-3 0,4 4,-4-3,3 6,-4-3,1 5,3-1,-33 8,32-10,-21 8,33-13,4 2,-9-3,9 3,52 8,-23-5,55 9,-42-10,4 4,1 0,-5-1,3 5,-8-4,8 8,-12-8,6 3,-12-1,3-2,-8 1,3-3,-3 3,3-2,0 5,-1-6,1 3,-1 0,1-3,-1 3,-2 0,4 0,-4 0,5 0,-2-3,0 2,0 2,-3 0,-5 4,-3-1,-9 2,-2-2,-9-1,1-5,1 3,-3-4,5 1,-10 0,3 0,-5 0,0 0,1 0,-6 1,4-1,-8 1,8-1,-9 1,9-1,-8 1,3-5,0 4,-3-3,8 3,-9-3,9 2,-8-6,8 6,-4-6,6 7,3-7,2 6,0-7,6 4,-5-1,4 1,2 3,-11 0,14-3,-11 2,6-5,3 5,-9-2,9 5,-3-1,44 4,-13-8,32 1,-24-5,-1 0,1 0,4 0,-3 0,4 0,-6 0,1 0,-1 0,-3 0,2 0,-3 4,1-3,-2 3,-4-1,0-2,0 2,0 0,3-2,0 6,-3-6,2 2,-3-3,1 3,2-2,-3 3,3-4,-2 3,6-3,-10 6,5-5,-2 5,0-3,5 1,-5-1,2-3,0 3,-1-3,1 3,-1-3,-1 0,4 0,-2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38:43.80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1482 1,'-33'21,"5"-2,18-12,2-3,-9 8,2-3,1 1,-3 3,6-9,-3 9,0-5,0 2,0-3,1-1,-1 4,1 0,2 0,-4-1,3 1,-4-2,2 1,0-2,1 0,-1-1,0 1,1 0,-1 3,0-3,1 3,-1 0,3-3,-5 6,5-6,-6 3,4-3,-1-1,0 1,1 3,-1-3,0 3,1-1,0-1,0 4,-1-2,4 0,-5 2,7-4,-8 4,6-1,-4-1,1 2,2-4,-2 5,2-6,1 6,-3-3,3 4,0-4,-3 2,3-2,0 3,0 0,0 0,3 1,-6-1,6 1,-3-4,0 3,2-3,-5 4,3-1,-1-3,-1 2,4-1,-4 2,4 0,-4 0,2-3,-1 3,-1-3,2 3,-1-3,-1 3,1-3,1 0,-3 5,6-6,-3 6,0-4,2 2,-1 1,-1-1,2 1,-2-1,4 0,-4 1,3-1,-3 0,3 1,-3-1,3 0,-3 1,3-1,-3 1,3-1,-3 0,1 0,1 1,-2-1,4 0,-4 1,2-1,-4 0,4 0,-1 0,-1 0,3-1,-5 1,1-3,1 2,-6-5,5 3,-5-4,4 3,2 0,3 9,4-4,3 3,0-1,0-3,0 5,0-4,0 2,0 0,0-1,0 1,0 0,0-1,0 1,0 0,0-1,0 1,0 1,0-2,0 2,0 0,0-2,0 5,0-6,0 7,0-6,0 2,0-1,0-2,0 3,0-1,0-1,0 1,0 0,0-2,0 5,0-5,0 2,0 0,0-2,0 4,0-4,0 2,26-35,-19 15,22-23,-26 18,1 4,10-16,-8 14,6-11,-3 6,-7 3,9-13,-6 11,4-3,1-1,-3 7,3-11,0 8,-3-3,5 1,-1 3,-1-1,3-5,-3 8,1-5,1 3,-1 3,3-3,-1-3,-2 4,1-7,-1 6,2-1,1-2,-4 5,3-5,-2 3,-1-1,2-2,-1 3,-1-1,3-5,-6 8,6-8,-2 6,-1-4,3 0,-6 4,3-3,0 2,-3-3,3 0,-3 0,3 0,-3 0,3 1,0-1,-3 0,3 1,-3-1,0 0,0 0,3-1,-2 1,1 3,2-6,-4 6,3-3,0 1,0 2,4-2,-4 2,3-2,-3 3,1-1,4-2,-6 5,6-4,-3 4,-2-2,7-4,-9 6,5-5,-1 3,-3 3,6-6,-4 5,2-5,1 5,-4-2,3 1,0-2,-2 1,5-3,-5 2,-1 1,6-3,-8 5,8-5,-6 6,4-6,-1 5,-2-2,1-3,-1 5,-1-8,3 5,-5 1,4-3,-1 5,2-2,0 1,0 1,0-1,0 2,0 0,3 0,-3 0,3-2,-3 4,0-3,3 4,-2 0,2-2,-2 2,2-3,-3 4,3-4,-1 4,-19 34,7-26,-16 33,7-31,5 0,-8 16,8-13,-5 11,6-6,0-4,0 10,0-8,0 3,0-1,0-1,0 5,0-5,0 3,0-1,0-2,0 3,0-1,0-2,0 3,0-1,0-1,0 1,0 1,0-3,0 2,3 2,-2-4,2 3,-3 0,0-3,0 2,0 1,0-3,0 2,0 1,3-3,-2 2,2 0,-3-2,0 5,0-5,3 2,-2 0,2-2,-3 6,0-7,0 4,0-1,0-2,0 3,0-2,0-1,0 4,0-2,0 0,0 2,0-5,0 3,0 1,0-3,0 2,0 0,0-2,0 4,0-60,0 35,0-47,0 48,0-1,-4-18,0 14,-3-14,0 15,-3-1,0-3,-1 1,1 2,0-2,-3 6,-1 0,-5 4,6 3,-3 0,0 9,5-1,-2 8,6-2,-3-4,0 6,0-8,0 7,1-5,1 4,-5-1,6 0,-6-2,0 1,1-4,-3 2,4-1,-3 2,4-1,-3 0,2 0,-6 1,5-1,-1 0,-1 0,5-2,-8 2,3 0,2-2,-9 6,13-7,-6 3,1 0,4-2,-7 5,5-5,1 1,-6 1,7-2,-7 4,6-4,-1 5,-5-3,8 3,-5-2,3 1,2-1,-1 2,-1 4,5-6,-7 4,4-1,1-3,-5 8,7-11,-8 8,3-3,-1-1,1 3,0-4,3 2,-6 1,5-4,-5 7,5-9,-5 8,2-5,1-1,-3 3,2-2,0-1,-2 3,3-3,-1 1,-2 2,3-3,-1 1,-2 4,5-6,-5 3,3-2,-4 0,1 4,3-4,-3 2,2-2,1 1,-6 2,8-6,-8 5,6-4,-4 4,4-1,-3-1,2 2,-2-2,0 1,3 1,-2-5,1 6,1-3,-3 0,3 3,-4-6,2 4,-1-4,-3 2,3-5,-6-1,9-20,1 7,6-11,3 61,0-28,0 37,0-42,0-1,3 18,-2-14,2 14,-3-9,0-7,0 16,0-13,0 5,3 3,-2-8,2 8,-3-3,0-3,0 6,0-5,0 2,0-1,0-1,0 4,0-5,0 6,0-6,0 5,2-4,-1 1,2 1,-3-2,3 5,-2-5,2 2,-3 0,0-2,0 3,0-1,0-2,3 3,-3-1,3-2,-3 3,0-1,0-1,0 1,0 0,0-2,0 5,0-5,0 2,0 1,0-3,0 2,0 1,0-3,0 2,0 1,0-3,0 6,0-6,0 3,0 0,0-3,0 2,0 1,0-3,0 5,0-5,0 2,0 0,0-2,0 5,0-5,0 2,0-1,0-1,-3 5,3-6,-6 3,5 0,-2-3,-3 6,5-60,-5 35,6-45,0 44,0 1,0-19,-3 15,3-15,-3 13,3 0,-3-7,-1 4,0-1,-2 2,5-2,-2 0,3-1,0 1,0 0,0 2,0-3,0-3,0 7,0-6,0 5,0 0,0-6,0 6,0-3,0 1,0 1,0-2,0 2,4 1,0-12,4 8,0-12,-4 9,3-3,-2-6,3 4,1-8,-1 8,1-3,-1 4,0 5,0-4,-1 8,1-3,-1 8,-3-3,8-4,-6 5,7-3,-4 6,2-1,2 1,1-3,-1 5,-2-2,5 3,-1 0,0 0,5-3,-11 5,11-11,-12 11,9-9,-6 3,4 0,0-4,-4 3,3-2,-2 3,3-4,0 0,-1 0,1 0,0 3,0-2,-3 2,2-3,-6 4,6-3,-3-1,4 3,-4-2,2 0,-5 6,5-9,-5 6,1 0,5-3,-6 7,9-6,-7 2,1-3,5 3,-6-4,3 7,-3-5,4 2,-2 0,4-2,-8 5,4-5,2 5,-2-2,4 0,-5 2,7-8,-6 7,1-5,1 4,-2 5,9-8,-9 5,5-4,-9 2,9-1,-8 4,7-4,-5 1,2 3,4-3,-6 6,9-5,-9 5,5-3,0 1,-4 2,6 1,-5-3,3 5,3-2,-6 3,5 0,-4 0,4 3,-5 1,3 2,-1 1,-1-1,2 4,-3-3,0 5,-3-2,-4 6,-3 0,-3 0,0 1,0-1,0-2,0 3,0-1,0-2,0 3,0-1,0-2,0 3,0-1,0-1,0 1,0 0,0-1,0 1,-3 0,2-1,-2 2,3 3,0-7,0 10,0-12,0 7,0-1,0-5,0 8,0-5,0 0,0 9,0-15,0 12,0-7,0-2,0 12,0-15,0 12,0-7,0 2,0 5,0-9,0 5,0-3,0 2,0 5,0-6,3 0,1 5,0-7,3 9,-6-7,2 0,0-1,-2 1,2 0,1 0,-3 4,5-3,-5 3,2-4,0 3,-2 1,2-4,-3 1,3-2,-2 0,2 5,-3-5,0 2,0 0,0-1,0 4,3-5,-3 2,3 1,-3-3,0 2,0 1,0-3,0 2,0 1,0-3,0 2,0 1,0-3,0 3,4 3,-3-7,2 6,-3-4,0-1,0 6,0-6,0 3,0-1,0-2,0 5,0-6,0 3,0 0,0-2,0 5,0-5,0 2,-14-3,4-5,-12-3,8-2,0-2,-3 5,3-5,-3 2,3 0,-4-2,0 2,2-3,-1 0,3 3,-1-2,-3 2,3-3,-3 3,-1-2,0 3,5-4,-7 3,12-2,-12 2,3-3,1 0,-4 0,6 0,0 0,-5 4,4-3,-3 2,0-3,2 0,-6 0,7 0,-4 0,5 0,0 0,0 3,0-2,-3 3,0-4,-1 0,4 0,-2 0,5 0,-5 0,0 0,2 0,-2 0,3 0,-3 0,1 0,-1 0,3 0,-3 0,3 0,-3 0,0 0,2 0,-2 0,0 0,2 0,-2 0,-4 0,9 0,-8 0,7 0,-2 0,-5-3,9-1,-5-3,2 0,-1 0,-2 3,4-2,-1-1,1-3,2-4,1 4,3-7,-3 6,2-7,-2 7,3-6,0 5,3-5,1 0,3 3,0-2,0-1,3 3,7-3,1 7,5 3,-2 1,4 1,-3 1,6 1,-5 0,2 2,-3-3,-1 4,12 0,-4-3,5 2,-4-3,-2 1,3 2,-3-6,2 6,-3-3,1 1,2 2,-7-5,3 5,0-6,-3 2,4 1,-6-3,6 3,-4-1,3-2,-4 6,0-5,0 5,0-6,0 6,0-2,-1 0,1 2,0-6,0 6,0-6,0 7,4-7,-3 2,3-3,1 4,-4-3,3 7,-1-7,-3 3,0 0,2-2,-6 5,6-5,-1-1,-4 0,3-3,-4 0,2 2,-2-5,2 2,-5 0,4-2,-1 2,0-6,-1 2,-3-3,0 3,1-5,0 4,-1-3,1 4,-4 0,-1 0,1 0,-3-3,2 3,-3-3,0 2,-13 5,-3 1,-7 7,2 3,1 0,0 0,-5 0,-4 4,3-3,-4 7,1-3,3 3,-9 1,9-1,-8-3,3 2,1-2,0 0,1 2,3-6,-4 7,5-7,5 3,-4-1,8-2,-3 6,4-6,0 6,0-7,0 4,0-1,-3-2,2 5,-5-5,9 3,-5-4,2 3,0-3,-3 3,4-3,-3 0,6-12,1 2,7-11,3 2,6 3,3-8,7 4,0 0,-4 0,2 5,-6 0,6 0,-6 4,6 0,-2 0,-1 3,3-2,-3 2,7 1,-2-1,2 4,-3-3,0 3,0-4,0 4,0-2,4 1,-3 1,7-3,-7 6,8-7,-8 4,3 0,0-3,-3 6,3-6,-4 2,0-2,0-1,4 0,-7 1,7 3,-8-3,7 0,-3-1,0-2,-1 5,-4-4,8 5,-7-6,6 3,-6 0,3-3,2 2,-4 1,3-2,-5-1,0-1,2-4,-2 7,3-1,-1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19:33:56.64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45,'37'0,"7"0,-33 0,12 0,-7 0,-3 0,10 0,-10 0,16 0,-12 0,17 0,-12 0,8 0,-5 0,-4 0,-1 0,-1 0,-2 0,3 0,-1 0,2 0,4 0,5 0,-3 0,2 0,1 0,-3 0,7 0,-3 0,5 0,5 0,-9 0,14 0,-14 0,14 0,-9 0,5 0,-1 0,-17 0,14 0,-20 0,17 0,-4 0,5 0,-5 0,3 0,-3 0,-4 0,12 0,-16 0,17 0,-18 0,12 0,-7 0,4 0,3 0,3 0,0 0,9 0,-4 0,6 0,-6 0,5 0,11-4,-11 3,10-3,-16 4,1 0,0 0,5 0,-10 0,9 0,-3 0,-1 0,-1 0,0-9,-8 7,-3-10,-1 11,-7-2,8 3,0 0,-4 0,4 0,0 0,-4 0,4 0,6 0,-8 0,13 0,-19 0,7 0,-3 0,5 0,0 0,3 0,-3 0,0 0,4 0,-4 0,10 0,-4 0,0 0,2 0,-6 0,13 0,-3 0,4 0,-4 0,3 0,-4 0,27 0,-21 0,25 0,-29 0,10 0,-7 0,1 0,0 0,5 0,-9 0,14 0,-14 0,9 0,-5 0,6 0,-5 0,23 0,-19 0,19 0,-22 0,3 0,-11 0,-1 0,-14 0,9 0,-13 0,4 0,-3 0,-3 0,4 0,0 0,0 0,-8 0,11 0,-17 0,16 0,-14 0,11 0,-7 0,12 0,-3 0,1 0,7 0,-7 0,-1 0,8 0,-7 0,-1 0,24 0,-14 0,17 0,-7 0,-3 0,-6 0,9 0,-14 0,9 0,0 0,-4 0,0 0,-8 0,1 0,1 0,0 0,4 0,-4 0,10 0,-9 0,8 0,-9 0,10 0,2 0,26 0,-10 0,6 0,-13 0,-15 0,9 0,-13 0,12 0,-13 0,14 0,-13 0,2 0,-5 0,-4 0,4 0,-5 0,-4 0,8 0,-3 0,5 0,-1 0,-5 0,-4 0,3 0,-4 0,1 0,-3 0,2 0,-3 0,11 0,-10 0,11 0,-8-4,4 3,0-3,0 4,-4 0,-1 0,-1 0,-2 0,7 0,-7 0,-1 0,2 0,6 0,-5 0,11 0,-21 0,10 0,-4 0,-2 0,12 0,-16 0,18 0,-18 0,17 0,-16 0,12 0,-7 0,-3 0,2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38:43.80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1461 814,'-23'-34,"2"1,11 22,2-1,-3-2,0 6,0-9,0 8,0-5,-2 4,4 2,-11-2,5 0,0 5,-5-7,11 7,-8-6,2 4,3 0,-4-3,5 5,-3-7,-1 8,2-6,-1 0,3 2,-5-2,5 3,-6-3,4 3,-1-3,0 3,1-3,-1 3,0-3,4 0,-3 3,2-6,-2 2,2 0,-2-1,3 1,-1 1,-5-3,8 5,-8-2,6 1,-4 1,0-2,0 0,1 3,-5-7,7 10,-6-9,3 9,2-6,-5 3,3-1,2 4,-9-2,10-1,-7 2,4-4,-4 5,7-2,-6-1,0 0,4 0,-6 0,8 0,-3 3,-3-2,2 3,-2-1,3-2,1 2,-4-3,3 3,-3-4,4 6,-1-7,-2 5,2-3,-2 1,2-1,1 1,-3-1,2 0,0 0,-1 4,1 0,-3-1,1 1,2-1,-1 1,-2 0,1 0,1-1,-1 2,3-1,0 22,10-8,1 14,5-9,-3-6,0 9,0-4,0 4,0-4,0-1,0 5,0-6,0 3,0 0,0-2,0 5,0-5,0 2,0 0,0-2,0 3,0-1,0-2,0 3,0-1,0-2,0 3,-3-1,2-2,-2 3,3-1,0-2,0 3,0-1,0-2,0 3,0-1,0-2,0 3,14-7,-1-6,7-2,-1-8,-8 6,5-4,4 4,-7 0,6 0,-1 0,-1 4,4 0,-6 3,0-2,0 1,0-2,0 4,0-1,0 1,0-1,-1 3,1-2,-5 2,4 0,0-2,-3 1,6 1,-3 1,-3-1,6 1,-3-4,-1 0,4 1,-6-1,4 0,0 1,4-1,-3 1,3 0,0-1,-3 1,3 0,0-1,-3 1,4 0,-6-1,1 0,0 1,0-1,0 1,0-1,0 1,0-1,3 4,-6-3,1 2,1 0,-6-3,9 4,-3-1,-2-2,5 2,-2 0,-3-2,5 2,-7 0,5-2,-1 5,-3-5,2 5,-3-6,3 3,1 0,-1-3,1 3,3-4,-6 1,6 0,1 0,-6 0,8 0,-10 0,4-1,2 4,-5-6,8 8,-8-7,2 4,3 1,-5-2,5 1,-6 3,-4-1,3 5,-2-3,4-2,-5 6,-3-6,-3 10,0-8,0 2,0 4,0-5,0 4,0-3,0-2,0 6,0-6,0 3,0-1,0-1,0 4,0-4,0 1,0 1,0-3,0 6,0-5,0 1,0 1,0-2,-3 5,3-5,-3 2,3 1,-3-3,2 2,-2 0,3-1,0 1,0 1,0-2,0 1,0-1,0 2,0-2,0 2,0-3,0 4,0-3,0 2,0-3,0 3,0-2,-3 2,2 0,-5-3,5 3,-2-3,3 2,-3-1,2 2,-2-1,3-2,-3 3,2 0,-2-3,3 3,-3 0,3-3,-3 3,3 3,0-8,0 7,0-5,0 0,0 6,0-6,0 2,0 0,0-2,0 5,0-5,0 3,0-1,0-2,0 6,0-6,0 4,0-1,0 1,0-3,0 8,0-14,0 10,0-2,0-5,3 9,-3-9,3 4,-3 0,0-1,3 1,-2 1,2-3,0 2,3-3,10-6,0-15,-3-2,-4-11,-7 8,-1 0,5-5,-6 4,3-5,-3 3,0 2,0-5,0 6,0-4,0 1,0 2,0-5,0 5,0-2,0 0,0 2,0-3,0 0,0 3,0-3,0 1,0 1,0-2,0 1,0 1,0-2,0 1,0 1,0-1,0-1,0 2,0-3,0 4,-3 0,2-3,-2 2,3-2,0 0,0 3,0-3,-3 3,0 0,-4-3,3 3,2-2,-1-1,2 3,-5-3,2 4,0-1,-5-3,4 2,-1 1,-4-3,9 5,-9-8,6 8,-3-5,1 4,2-2,-2-2,5 4,-5-1,5-3,-2 3,0-3,-1 1,-3-2,3-1,-2 5,-1-3,-1 5,-3-6,4 6,-1-2,-6-4,5 1,-8-4,8 6,-5-1,6 1,-7 0,4 0,-1 0,-2 0,5 0,-5 0,2 0,1 0,-4-4,3 6,-4-5,5 6,-4-3,4 0,-4 0,0 0,-5-1,4 1,-3 0,0-1,3 4,-8-3,4 2,-4 0,3-1,2 5,0-6,3 6,-4-2,5 3,0 1,0-1,0 1,-3-1,3 1,0 3,1-3,0 3,-2-4,-2 4,0-3,2 6,-5-5,9 5,-5-3,3 1,0 3,-3-7,0 4,6-1,-8-2,5 5,-1-2,-3 3,7 0,-9 0,7 0,-4 0,1 0,2 0,-3 0,1 0,2 0,-5 0,6 0,-3 0,0 0,2 0,-5 0,5 0,-2 0,1 0,1 3,-1 7,8 3,1 3,6 2,0-4,0 4,0-4,0 2,0-1,0-1,0 5,0-5,0 2,0 0,-3-2,2 3,-2-1,0-2,2 3,-2 3,3-8,0 7,-3-4,2 3,-2-3,3 5,0-9,0 7,0 2,0-7,-3 7,2-3,-2-4,3 10,0-12,0 7,0 2,0-7,0 6,0-5,0 1,0 5,0-6,0 3,0-1,0-2,0 3,0 3,0-8,0 7,0-1,0-6,0 14,0-17,0 10,0-5,0 1,0 3,0 0,0-2,0 5,0-6,0-1,0 3,-4-5,4 9,-4-6,4 3,0-4,0 0,0 4,0-3,0 6,0-9,0 5,0-2,0 3,0-3,0 5,0-8,0 9,0-2,0-4,0 2,0-3,0 5,0-4,0 2,0-3,0 2,0 5,0-6,0 0,0 5,0-10,0 10,0-5,0 0,0 6,0-5,0-2,0 3,0-5,0 5,0 1,0-3,0 2,0-2,0 3,0-3,0 2,0-3,0 1,0 2,0-2,0 3,0-5,4 5,-4-3,4 5,-4-8,0 7,0-1,0-3,0 5,3-6,-2 0,2 7,-3-10,0 12,0-11,0 6,3 4,-2-12,2 16,-3-15,0 3,0 9,0-13,0 12,3-8,-2-3,2 9,0-8,-2 8,2-1,-3-4,0 2,3-3,-2 4,2-3,-3 3,3-1,-2-4,2 6,-3-5,0 0,0 7,3-7,-2 2,2 1,-3-3,0 2,0 0,0-2,0 5,0-5,0 3,0-1,0-2,0 5,0-5,0 1,0 2,0-4,0 6,23-17,-14 5,18-16,-10 5,-8 0,17 1,-16 3,10 0,-2 0,-1-4,4 4,-6-4,0 4,7 0,-1-4,1 4,-3-4,1 4,-4 0,7 0,-7 0,3 0,-1 0,-2 0,1 0,-2 0,2 0,-2 0,1 0,0 0,-1 0,1 0,4 3,-8-2,11 2,-8 0,0-2,9 2,-15-3,12 0,-7 0,-2 0,12 0,-11 0,5 0,2 0,-10 0,10 0,-2 0,-6 0,11 0,-11 0,6 0,-2 3,-1-2,5 2,-5-3,2 0,1 0,-6 0,8 0,-8 3,9-2,-6 2,3-3,-5 0,4 0,-2 0,1 0,1 3,-2-2,2 2,-3-3,1 0,1 0,-1 0,2 0,-1 0,-2 0,5 0,-5 3,1-3,-5-18,-4 10,-4-16,-2 8,0 8,0-16,0 12,0-4,-3-3,3 10,-4-13,4 6,0-2,0 0,-3 2,2 1,-2 0,3 0,0 0,0 0,-3-3,2 3,-5-3,5 3,-3 0,1 0,2 0,-2-1,0 1,2 0,-3-3,4 0,0 3,0-2,0 4,0-4,-3 0,3 1,-3 2,0-3,2 2,-11 1,-3 7,-3 4,-3 10,0 7,0 7,-5 1,-1 4,3-9,-8 10,5-9,1 0,2-3,8-7,-8 4,8-4,-3 0,4-4,0-1,-4-3,3 0,-4 0,5 0,0 0,-3 0,3 0,-3 0,3-6,0 1,1-5,-1 2,3 1,-8-4,10 3,-11-2,10 2,-4 4,0-3,0 3,0 0,-4-3,3 6,-8-6,4 6,-5-3,0 0,1 3,-1-6,5 6,-4-2,4 3,-1-4,2 3,4-2,-3 0,3-1,-2 0,3-2,0 3,1-7,3-3,3-2,4-1,7-5,3 5,5-6,12 6,2 3,10-3,0 2,-1 0,6 0,-3 9,3 1,-11 4,5 0,-9 0,-1 0,-2 0,-7 0,4 0,-6 0,4 6,-6-1,5 2,-3-1,2-5,0 2,-1-3,2 0,2 0,-4-3,2-1,-6-7,4 3,4-7,-3 6,4-6,-9 7,3-2,-3 0,3-1,-7-3,-1-6,-6 8,0-8,0 5,0-1,0-5,0 5,0-2,-6 4,-2 2,-7 2,-4 6,-1-3,-5 6,-4-3,-8 4,-6 0,-5 0,0-4,-1 3,1-3,-1-1,1 0,0-5,5 1,2 3,5-2,5 4,2-5,8 1,2 0,8 1,-3 0,3-3,-2 2,5-7,2 0,6-3,10-2,3 3,17-7,-4 6,15-10,-8 10,13-10,-3 8,0-3,4 8,-10-2,4 7,-10-2,3 3,-12 4,6 1,-12 1,3 2,-4-3,3 4,0 0,-3 0,2 0,-3 0,5 0,-2 0,-3-3,2 3,-2-6,4 5,-1-6,-2 7,4-7,1 2,10 0,-4-2,3 3,-9-4,0 3,-6 2,1-1,3 4,-6-10,-3-5,-37-2,5-3,-28 12,15 0,-5 7,-2-7,0 3,-4-1,10-2,-10 7,10-3,-4 0,5 3,6-6,-5 6,4-3,1 1,-5 2,9-7,-8 7,8-2,-4-1,1 3,3-6,-3 6,4-3,-4 0,3 0,1-1,1-3,8 7,-3-6,4 4,4-5,-5-4,8 3,-2-6,4 1,6-1,-4-4,4 4,0-2,4 2,14-4,-4 3,16 0,-9 2,3 1,1 0,-1 1,1 0,-1 3,-3-3,2 8,-3-3,1 6,2-6,-7 6,7-7,-7 4,4 0,-6 0,1 4,7 0,-5 0,0-3,0 2,-5-2,6 3,2 0,-7 0,7 0,-7 0,2 0,5-3,-6 0,2-4,0 0,-5-2,-1-4,-7-4,-3-3,-3 5,-4-1,2 3,-1-1,3-5,-1 4,-3 1,-3 0,-2 3,-7-1,-2-3,-3 6,-1-3,1 4,-6 3,-1 1,-10 4,3 0,-9 0,10 0,-4 0,10 0,2 0,8 0,-2 0,10 0,-5 0,8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38:43.8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69 1,'14'35,"-5"-5,-3-29,3 7,5 3,0-3,1 3,-5-7,3 5,1 2,-4-1,2 2,-2-4,3 4,1-5,-1 2,0 1,-1 0,1 2,-3-2,5-1,-4 1,1-3,4 3,-8-1,7-1,-4 4,-1-2,3 3,-3-3,0 3,2-3,-1 0,2 3,1-3,-4 1,3-2,-3 4,1-5,4 8,-6-8,6 1,-4 1,2-3,1 3,-1-3,1 2,-1-1,1 2,-1-4,1 4,-1-2,1-2,-1 3,0-4,1 5,-1-4,1 1,2 3,-2-3,-1 3,3-4,-5 4,5-3,-3 3,0-4,0 1,0 3,1-3,-1 6,0-3,-3 0,2 3,-1-6,2 5,-1-5,1 3,0-1,1-1,-1 1,0 1,1-3,-1 3,1 0,-1-3,1 3,-1-3,1-1,-1 4,1-2,-1 4,0-4,5-1,-7-1,5-3,-2 4,1 0,1-3,-1 5,-2-4,0 4,1 1,-1-2,0 4,0-5,0 2,-1 1,1 0,0 1,-1-2,1 0,0-2,0 5,-15 7,3-5,-10 4,6-3,3-4,0 7,0-1,0-3,0 5,0-8,0 8,0-4,0 1,0 1,0-3,0 2,0 1,0-3,0 2,0 1,0-3,0 3,0-1,0-1,0 1,0 0,0-1,0 1,0 1,0-2,0 2,0 4,0-9,0 11,0-8,0 0,0 8,0-13,0 13,0-11,0 8,0-1,0 0,0-1,0-3,0 0,0 2,0-1,0 2,0-3,0 0,0 3,0-3,0 6,0-9,0 5,0-2,0 0,0 3,0-5,0 5,0-4,0 4,0 2,0-7,0 6,0-5,0 0,0 5,0-4,0 1,0 1,0-3,0 2,0 1,0-3,0 2,0 1,0-3,0 3,0-1,0-2,0 3,0-1,0-2,0 3,0 3,0-8,0 7,0-5,0 0,0 6,0-6,0 2,0 1,0-3,0 2,0 1,0-2,0 2,0 3,0-8,0 8,0-7,0 1,0 6,0-6,0 2,0 0,0-2,0 5,0-5,0 2,0-1,-15-4,2-2,-6-6,-4-3,14 0,-11 0,3-4,5 4,-8-3,6 3,-1 0,-6 0,10 0,-9 0,8 0,-6 0,-2 0,7 0,-7-3,6 2,-4-2,3 3,-6 0,10 0,-6 0,0 0,-1 0,3 0,-5 0,9 0,-6 0,1 0,1 0,-1 0,-1 0,2 0,-2 0,0 0,2 0,-2 0,3 0,-3 0,2 0,-2 0,-1 0,0 0,2 0,-4 0,9 0,-7 0,0 0,6 3,-8-2,8 2,-9-3,6 3,0-3,-1 3,1-3,-3 0,1 0,4 0,-4 0,3 0,-3 0,1 0,2 0,-5 0,5 0,-2 0,-1 0,3 0,-5 0,5 0,-2 0,0 3,3-2,-6 4,5-4,-2 2,-1-3,3 0,-2 0,0 0,2 0,-5 0,6 0,-3 0,9-20,2 9,5-13,0 9,0 4,0-8,0 5,0-3,0 1,0 1,0-2,0 1,0 1,0-1,0-1,-3 3,-1-2,-2 3,2-4,1 4,3-6,0 5,0-3,0 1,0 1,0-5,0 5,0-2,0 0,0 3,0-3,0 0,0 3,0-3,0 1,0 1,0-1,0-2,0 4,0-3,-3 0,2 2,-2-1,3-1,0-1,0 3,0-5,0 5,0 0,-3-6,2 10,-5-10,5 6,-2 1,3-2,0 1,-3-3,2-2,-2 8,3-8,-3 8,2-5,-2 0,3 2,0-2,-3-1,2 7,-3-9,4 8,0-10,0 4,0-1,0 4,-3-2,2 5,-2-9,3 2,-3 4,2-2,-2 3,3 0,0-7,0 9,0-11,0 14,0-11,0 6,0-4,0 1,0-1,0 5,0-4,0 3,0-2,3 0,-2 2,4-5,-4 5,2-2,0 0,-3 1,3-1,0-1,-2 3,2-3,-3 0,0 3,0-3,3 1,-2 2,2-3,-3 1,0 1,0-1,0-1,0 3,0-3,0 1,0 1,0-2,0 2,0-2,0 2,0-3,0 2,0 1,0-2,0-3,0 7,3-11,-2 12,2-2,0-10,-2 14,2-10,-3 3,0 8,3-14,-2 12,2-6,-3 1,0 2,0-3,0 1,0 1,0-1,0-1,0 3,-3-3,-4 1,2 4,-7-7,11 8,-5-7,6 2,0 1,0-2,27 41,-17-15,22 34,-25-27,4 3,-2 1,5-4,-5 7,6-3,-2 10,4-4,0 3,-4 1,2-5,-5 5,6-1,-7-3,4 8,-5-8,5 9,-4-10,4 10,-5-4,5 4,-3 1,3-1,-4 7,0-5,0 10,1-5,-1 6,1 0,0 0,-1-5,0-2,-4-5,3-6,-8 0,4-6,-4-4,0-4,3-2,-2 0,2 1,-3 2,0 0,0-3,0 6,0-5,0 7,0-2,-3 5,-2 4,-3-3,-1 8,0-8,1 3,0-5,-1 6,1-4,-1-1,1-2,4-3,-3 1,3-2,0-4,-3 0,6 2,-5-2,5 3,-5-2,5-1,-2 5,0-8,2 5,-5 1,2-1,-1 4,-1-6,5 4,-6-3,6 0,-5 4,5-10,-3 10,1-7,3-68,-3 27,3-56,0 37,0 4,0-6,0 7,0 0,0 6,0 6,0 0,0 1,0 3,0-4,0 5,0-4,-4 3,3-4,-3 6,4-1,-3 1,2 3,-6 2,6 0,-6 3,6-4,-2 5,3-3,0 2,0-5,0 5,0 2,0-3,0 5,0-9,3 5,2-7,6 7,1-3,3 0,0 3,1-8,0 4,0-1,-4 2,2 4,-2 0,-1 0,4 0,-7 4,6-4,-4 5,2-5,-3 4,4 1,1 6,4 1,-2 3,0 0,6 0,-3 0,3 0,-2 0,0 0,4 0,1 0,-5 0,-1 0,-4 0,0-4,3 0,-6-3,8 3,-5-2,0 5,9-2,-11 3,13 0,-10 0,7 0,-3 7,1 6,3 4,-3 3,4 1,-4-4,-1 0,-5-3,-4-6,3 3,-3-2,3-4,-58 0,21-9,-49-6,31-5,-2-8,-5 3,0-4,-1 0,1 4,4-8,2 8,5-3,6 6,2 0,3-4,1 7,4-6,-3 11,12-1,-7 2,8 1,-3-1,-1 1,5-5,54 23,-16-2,50 29,-32-2,-6-6,3 3,-7-9,4 5,-2-1,-1 0,-10-5,0 2,-7-8,-5 2,0-7,-3 2,-1-3,-1 1,5 5,-3-8,5 8,-6-6,4 4,4-3,-3 2,13-1,-8 3,8-3,-4 3,-1-7,-3 2,-2-3,-8-1,2 3,0-5,5 1,3-6,-3 3,0-2,-3 5,-1-2,-7 14,-1-6,-12 10,-9-12,-2-2,-9-5,6 0,-5-2,0 3,1-4,-1 0,0 0,1 0,-1 0,-5 0,4 0,-3 0,4 4,-4-3,3 6,-4-3,1 5,3-1,-33 8,32-10,-21 8,33-13,4 2,-9-3,9 3,52 8,-23-5,55 9,-42-10,4 4,1 0,-5-1,3 5,-8-4,8 8,-12-8,6 3,-12-1,3-2,-8 1,3-3,-3 3,3-2,0 5,-1-6,1 3,-1 0,1-3,-1 3,-2 0,4 0,-4 0,5 0,-2-3,0 2,0 2,-3 0,-5 4,-3-1,-9 2,-2-2,-9-1,1-5,1 3,-3-4,5 1,-10 0,3 0,-5 0,0 0,1 0,-6 1,4-1,-8 1,8-1,-9 1,9-1,-8 1,3-5,0 4,-3-3,8 3,-9-3,9 2,-8-6,8 6,-4-6,6 7,3-7,2 6,0-7,6 4,-5-1,4 1,2 3,-11 0,14-3,-11 2,6-5,3 5,-9-2,9 5,-3-1,44 4,-13-8,32 1,-24-5,-1 0,1 0,4 0,-3 0,4 0,-6 0,1 0,-1 0,-3 0,2 0,-3 4,1-3,-2 3,-4-1,0-2,0 2,0 0,3-2,0 6,-3-6,2 2,-3-3,1 3,2-2,-3 3,3-4,-2 3,6-3,-10 6,5-5,-2 5,0-3,5 1,-5-1,2-3,0 3,-1-3,1 3,-1-3,-1 0,4 0,-2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05:08.76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6 165,'43'0,"5"0,-32 0,19 0,-10 0,13 0,-9 0,7 0,-20 0,6 0,-9 0,0 0,14 0,-7 0,6 0,1 0,2 0,0 0,7 0,-7 0,28 0,-27 0,24 0,-38 0,39-9,-34 6,52-6,-43 9,18 0,7 0,-30 4,30-3,-7 3,-5-4,52 0,-28 0,-8 0,2 0,24 0,-25 0,0 0,26 0,-5 0,-24 0,-28 0,-2 0,-10 0,10 0,-7 0,16 0,-16 0,16 0,-17 0,36 0,-34 0,33 0,-38 0,20 0,-7 0,9 0,-9-4,7 3,-16-3,16-1,16 3,-17-4,43 6,-44 0,14 0,7 0,-31 0,50 0,-40 0,14-4,-12 4,-7-4,9 4,1 0,-1 0,20 0,-25 0,41 0,-21 0,0 0,21 0,-21 0,0 0,2 0,-9 0,15 0,19 0,-18 0,14 0,5 0,5 0,-35-9,-1 0,12 4,14-13,-42 14,21 3,-26-3,0 0,26 3,-30-3,20 4,-27 0,-5 0,4 0,5 0,-2 0,16 0,12 0,-5 0,5-4,24 3,-33-3,26-3,-39 5,-12-6,12 8,-11 0,22 0,-18 0,55-11,-48 8,47-8,-61 11,23-6,-19 5,7-5,2 6,-9 0,20 0,-7 0,10 0,18 0,5 0,-9 0,2 0,-35 0,35 0,-31 0,31 0,-35 0,16 0,-16 0,6 0,1 0,2 0,0 0,-2 0,-10 0,10 0,-7 0,16 0,-7 0,9 0,20 0,-25 0,22 0,-31 0,13 0,15 0,-18 0,40 0,-50 0,31 0,-7 0,-14 0,40 0,-49 0,49 0,-21 0,28 0,-19 0,33 0,-28 0,-17 0,0 0,32 0,-20 0,-14 0,-21 0,-1 0,-10 0,10 0,-13 0,1 0,15 0,-16 0,13 0,-4 0,-10 0,14 0,-13 0,5 0,3 0,-7 0,3 0,-1 12,-5-5,5 9,-11-3,3 0,-7 14,3-11,-4 6,0-10,0 2,4 7,-3-7,2 3,-3-1,0-5,8 9,-6-6,6-1,-8 11,0-12,0 8,0-3,0-7,-4 15,3-15,-7 7,3 3,-7-5,2 10,1-11,5-1,-15-13,2-1,-9-3,5 0,-2-2,7 4,-19-3,23 5,-14-8,13 6,-5-10,-9 6,11 0,-6 1,6 5,5 0,-10 0,-2 0,7 0,-6 0,0 0,10 0,-10 0,0 0,10 0,-10 0,0 0,10 0,-10 0,0 0,6 0,-11 0,14 0,0 0,-9 0,10 0,-10 0,5 0,7 0,-24 0,17 0,-14 7,18-5,0 6,-13-8,13 0,-17 4,17-3,-5 3,-9-4,11 4,-9-3,11 2,0-3,-16 0,17 0,-12 0,8 0,6 0,-9 0,6 4,0-3,-15 3,16-4,-13 0,9 0,2 0,-15 0,14 0,-6 0,0 0,6 0,-20 0,16 0,-16 0,16 0,-7 0,10 0,-1 0,-28 18,26-13,-25 13,31-18,-3 0,-10 0,11 0,-10 0,16 0,-6 0,-6 0,6 0,-17 0,21 0,-23 0,19 0,-40 0,32 4,-50-3,40 2,-14-3,11 0,8 0,-9 0,9 0,-26 0,21 0,-15 0,-6 0,31 0,-50 0,40 0,-15 0,27 0,5 0,-6 0,-6 0,4 0,-11 0,24 0,-10 0,0 0,10 0,-10 0,-19 0,21 0,-26 0,28 0,-9 0,11 0,-6 0,-3 6,11-5,-11 9,12-9,3 3,-14-4,12 0,-8 0,-6 0,-1 11,-6-8,10 8,-2-11,12 0,-12 0,11 0,-4 0,-3 0,3 0,-13 0,2 0,-10 0,10 0,2 0,10 0,-10 0,7 0,-7 0,10 0,-29 0,21 0,-17 0,-2 0,27 0,-28 0,31 0,-32 0,22 0,-31 0,6 0,15 0,-21 0,35 0,-16 0,20 0,-9 0,2 0,7 0,-20 0,20 0,-20 0,17 0,-4 0,-3 0,10 0,-11 0,9 0,1 0,3 0,-2 0,2 0,-3 0,-37 0,18 0,-20 0,20 0,16 0,-16 0,16 0,-16 0,7 0,0 0,2 0,13 0,-11 0,9 0,-21 0,-11 0,14 0,-21 0,35 0,-16 0,7 0,0 0,-7 0,7 0,3 0,4 0,10 0,-2 0,-32 0,26 0,-35 0,30 0,-4 0,2 0,0 0,7 0,-3 4,7-3,2 3,-13-4,-2 0,0 0,6 0,7 0,2 0,-36 0,25 0,-21 0,29 0,4 0,-14 0,11 0,-10 0,12 0,1 0,-17 0,17 0,-17 0,7 0,7 0,-19 0,23 0,-10 0,-19 0,24 0,-24 0,0 0,24 0,-37 0,42 0,-10 0,9 0,0 0,-37 0,15 0,-13 0,26 0,0 0,6 0,-20 0,20 0,-10 0,12 0,0 0,-10 0,12 0,-12 0,-18 0,21 0,-33 0,38 0,-11 0,14 0,0 0,-13 0,13 0,-26 0,27 0,-10 0,5 0,3 0,-4 0,2 0,2 0,-4 0,-8 0,10-4,-10 3,16-3,-7 4,-4 0,5 0,-8 0,10 0,1 0,-8 0,10 0,-13 0,10 0,-4 0,1 0,4 0,-9 0,4 0,0 0,-8 0,10 0,-10 0,12 0,1 0,-9 0,10 0,-10 0,-4 0,9 0,-13 0,16 0,1 0,-3 0,1 0,-2 0,4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05:13.704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50 61,'90'0,"-29"0,13 0,-53 0,33 0,-42 0,23 0,-23 0,13 0,-11 0,3 0,5 0,-4 0,-1 0,9 0,-1 0,14 0,-14 0,10 0,-19 0,10 0,-12 0,2 0,7 0,-3 0,16 0,-20 0,19 0,-19 0,20 0,-20 0,6 0,-1 0,-9 0,14 0,-3 0,-3 0,16 0,12 0,-5 0,14 0,1 0,-25 0,22 0,-39 0,6 0,4 0,-13 0,26 0,-23 0,39 0,-22-6,25-1,-20-6,-13 6,-3 1,-13 6,7 0,12-9,-7 6,8-6,-15 9,-1 0,8 0,-7 0,4 0,11 0,-16 0,13 0,-14 0,-2 0,14 0,-12 0,12 0,-10 0,-1 0,7 3,-9-2,9 3,-6 0,-5 9,-1 1,-8 7,0-7,0 2,0-2,0 7,0-6,0 1,0 1,0-3,0 3,8 0,-6-4,6 9,-8-8,0 3,-4-1,3-5,-15 5,5-11,-6-1,-9-4,10 4,-11-3,10 6,3-6,-12 3,14-4,-10 0,-19 18,20-9,-25 10,33-16,-4-3,4 0,-5 0,-28 9,12-6,-14 6,25-9,7 0,6 0,-14 4,8-3,-5 2,4-3,7 0,-23 0,15 0,-26 0,24 0,-7 0,10 0,-1 8,-9-6,-2 6,4-8,-10 0,19 0,-7 0,10 0,-9 0,6 0,-20 0,16 0,-35 0,21 0,-10 0,22 0,13 0,-13 0,10 0,-10 0,9 0,0 0,-14 0,7-4,-3 3,-3-3,1 4,-14-6,1 5,9-5,-7 6,16-4,-16 3,20-3,-10 4,-16-18,21 14,-33-20,38 23,-20-5,20 6,-6 0,0-6,10 5,-10-5,9 6,0-4,-9 3,7-3,-5 4,6 0,-3 0,-5 0,8 0,-3 0,1 0,5 0,-23 0,21 0,-9 0,18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05:18.76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1,'54'0,"0"0,31 7,-1 0,12-4,-16 4,2-1,-18-5,-4-2,26 1,-10 0,-18 0,-24 0,7 0,-24 0,-7 0,14 0,-9 0,20-6,-20 5,7-5,-5 6,-7 0,11 0,2 0,-4 0,8 0,-10 0,-3-4,2 3,2-3,0 4,-1 0,0-3,-4 2,5-3,-1 4,1 0,-1 0,0 0,1 0,-5 0,13 0,-10 0,20 0,-20 0,6 0,-10 0,2 0,7 0,-7 0,3 0,5 0,-10 0,13 0,-11 0,3 0,5 0,-8 0,3 0,-1 0,-2 0,4 0,-2 0,-2 0,7 0,-3 0,0 0,-2 0,2 0,0 0,-1 0,0 0,-4 0,5 0,12 0,-13 0,9 0,-14 0,-2 0,14 0,-12 0,8 0,-3 0,-7 0,10 4,-14 16,2-8,-8 13,0-9,0-5,0 9,0-7,0 5,0 3,0-3,0 0,0-2,0 2,0 0,0-1,0 0,0-4,0 5,0 3,0-7,0 3,0-1,0-1,0 15,0-14,0 6,0-5,0-7,-16 7,-3-16,-4-3,-2-2,12-4,-1 7,-20-3,16 4,-12 0,17 0,4 0,-11 0,-5 0,-3 0,-8 0,16 0,-16 0,16 0,-16 0,20 0,-6 0,6 0,1 0,-16 0,15 0,-6 0,6 0,5 0,-10 0,8 0,-5 0,-9 0,8 0,-18 0,22 0,-40 0,38 0,-27 0,30 0,0 0,-19 0,19 0,-16 0,-11 0,24 0,-28 0,31 0,1 0,-8 0,11 0,-20 0,18 0,-14 0,3 0,3 0,-35 0,30 0,-21 0,29 0,-10 0,7 0,-7 0,14 0,0 0,-9 0,10 0,-10 0,0 0,10 0,-14 0,13 0,-1 0,-20-6,20 5,-29-5,27 6,-7 0,-3 0,14 0,-10 0,10 0,-2-4,-8-1,8 0,-3 1,1 4,1 0,-3 0,2 0,2 0,-7 0,6 0,-1 0,-1 0,6 0,-9 0,6 0,0 0,-10 0,12 0,-8 0,-6 6,17-5,-12 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2:18:40.44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1,'40'4,"-7"-1,-26-3,4 0,10 0,-7 0,7 0,-7 0,-2 3,9-2,-9 2,5-3,-2 0,1 0,2 0,-4 0,0 3,3-2,-2 2,3-3,-4 0,3 0,-3 0,3 0,0 0,0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6:18:56.37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546 14,'-39'0,"7"0,26 0,-7 0,-4 0,-1 0,2 0,1 0,2 0,-4 0,-2 0,6 0,-3 0,0-3,3 2,-6-1,6 2,-3 0,0 0,3 0,-6 0,6 0,-3-3,0 2,2-2,-4 3,5 0,-5 0,2 0,0 0,0 0,1 0,-1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26:35.07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3:26:40.43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1,'44'6,"-8"-1,-9-5,-12 0,12 0,-16 0,4 0,7 0,1 0,3 0,-10 0,16 0,-12 0,55 0,-48 0,31 0,-42 0,-5 0,10 0,-5 0,6 0,11 0,-9 0,21 0,-26 0,9 0,-18 0,17 0,-12 0,12 0,0 0,-12 0,12 0,-11 0,0 0,17 0,-13 0,7 0,-16 0,4 0,7 0,0 0,5 0,-11 0,5 0,-9 0,8 0,8 7,-3-6,8 6,-17-7,0 0,-1 5,-3 1,9 0,-9-1,8-5,-3 0,-1 0,16 0,-12 0,8 0,-8 0,-8 0,13 0,-2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7:09:15.60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37,'40'0,"-7"0,-27 0,5 0,18 0,-10 0,13 0,-17-7,0 5,3-4,-2 6,1-3,-2 2,-2-2,5-1,-3 4,5-7,-8 6,5-2,4 3,-4 0,8 0,-6 0,-3 0,3 0,-4 0,0 0,6 0,-8 0,8 0,-7 0,2 0,5 0,-9 0,8 0,-9 0,7 0,-1 0,-2 0,1 0,1 0,-3 0,2 0,1 0,-3 0,3 0,-1 0,-2 3,3-2,1 5,-3-5,3 3,0-1,-2-3,18 10,-15-9,12 6,-16-7,0 3,0-2,4 2,-6-3,5 3,-4-2,1 6,2-7,0 3,-3-3,5 0,-5 3,2-2,1 2,-4-3,7 0,-7 3,3-2,-1 1,-1-2,5 3,-5-2,2 2,-3-3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8T19:34:00.74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0,'76'0,"-1"0,-6 0,5 0,-28 0,6 0,-25 0,-2 0,-1 0,-7 0,7 0,-3 0,4 0,10 0,2 0,11 0,-5 0,3 0,-18 0,16 0,-21 0,13 4,-1-3,-3 11,4-10,-6 6,18-8,-18 0,28 0,-21 0,6 0,3 4,-22-3,14 7,-19-7,10 3,1-4,7 4,11 6,-4-3,14 6,-20-12,14 4,-14-5,3 0,-10 0,3 0,3 0,-5 0,13 0,-17 0,12 0,-9 0,11 0,-9 0,4 3,-16-2,-2 3,6 0,-3-3,8 3,0-4,1 0,0 0,3 0,-2 0,-6 0,8 8,-20-6,14 6,-15-8,11 0,1 0,-3 0,7 0,3 0,-8 0,16 0,-18 0,7 0,1 0,-3 0,-2 0,-1 0,-3 0,4 0,5 0,-8 0,12 0,-8 0,1 0,12 0,-11 0,13 0,-10 0,4 0,-4 0,11-8,-9 6,3-5,-11 7,-4 0,3-4,-8 3,8-2,-3-1,0-1,-1 1,4-4,3 7,0-3,2 4,-4 0,2 0,2-4,-8 4,8-4,-15 4,19 0,-15 0,8 0,-2-4,-4 3,21-3,-16 4,15 0,-19-7,4 5,-4-5,-1 3,-5 3,4-2,-3 3,-1 0,4 0,-6 0,11 0,-11 0,14 0,-16 0,17 0,-16 0,12 0,-7 0,7 0,-3 0,9 0,1 0,-4 0,1 0,-2 0,-8 0,6 0,-8 0,0 0,8 0,-7 0,12 0,-2 0,-1 0,3 0,-12 0,2 0,-3 0,4 0,-4 0,8 0,-3 0,4 0,16 0,-12 0,4 0,-5 0,-14 0,11 0,-10 0,-3 0,7 0,1 0,-2 0,4 0,-6 0,-3 0,12 0,-15 0,8 0,-1 0,-7 0,14 0,-12 0,5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0T17:12:03.15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3934 231,'-66'0,"-3"-4,19-2,-17-5,2-4,-6 8,-13-9,30 15,-27-9,23 9,-13-14,3 13,6-7,7 0,1 7,5-7,1 9,5-4,2 3,5-7,0 7,1-7,4 7,-4-3,4 0,1 3,0-3,0 0,4 3,-3-6,-7 2,4-4,-5 5,8-4,4 7,0-6,-4 6,3-3,-4 0,6 4,-1-4,-4 4,3-4,-4 3,1-2,3 3,-8 0,-34 0,17-5,-29 4,32-3,-1 4,1 0,-1 0,1 0,0 0,-1 0,6 0,-4 0,10 0,-4 0,0 0,3 0,-3 0,0 0,3 0,-3 0,10 0,-3 0,8 0,-4 0,5 0,1 0,-1 0,0 0,1 0,-1 0,5 3,-4 2,8-1,-3 0,0-4,3 3,-4-2,2 2,3-3,-7 0,10 0,-5 0,3 3,-2-2,-2 2,3-3,0 0,0 3,0-2,0 2,0 0,-4-2,3 3,-4-1,-18 1,17 0,-17-1,27-3,0 0,-8 0,6 0,-8 0,6 0,4 0,-9 0,3 0,2 0,-5 0,9 0,-5 0,3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2:21:30.58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1,'114'16,"-21"-3,-23-13,-31 0,31 0,-41 0,10 0,18 0,2 0,9 0,-27 0,42 0,-31 0,142 0,-124 0,81 0,-110 0,-13 0,27 0,-14 0,16 0,29 0,-24 0,55 0,-68 0,24 0,-48 0,45 0,-31 0,31 0,0 0,-31 0,31 0,-28 0,-1 0,45 0,-35 0,19 0,-41 0,10 0,18 0,0 0,13 0,-29 0,14 0,-24 0,21 0,20 18,-7-16,21 16,-45-18,0 0,-2 13,-8 3,24-1,-24-2,21-13,-8 0,-3 0,42 0,-31 0,21 0,-21 0,-21 0,33 0,-4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3:09:57.220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1,'73'0,"-9"0,-51 0,1 0,6 0,-9 0,9 0,-2 0,0 0,-1 0,0 0,0 0,2 0,-2 0,-1 0,7 0,-3 0,7 0,-10 0,10 0,-8 0,36 0,-30 0,30 0,-35 3,6 2,-8 0,9-1,-12-4,7 0,0 6,-10-5,14 5,-13-6,1 0,10 0,-12 0,8 0,25 9,-28-7,32 7,-26-9,-3 0,2 0,4 0,-1 0,1 0,-1 0,-11 0,12 0,-6 0,16 0,-20 0,10 0,-13 0,5 0,12 0,-13 0,13 0,-17 0,5 0,-1 0,0 0,-3 0,12 0,-14 0,10 0,-2 0,5 0,2 0,-4 0,3 0,18 0,-10 0,21 0,-36 0,17 0,-16 0,35 0,-30 0,49 0,-40 0,14 0,7 0,-31 0,31 0,-7 0,-14 0,21 0,-35 0,3 0,2 0,-9 0,11 0,-14 0,4 0,6 0,-7 0,19 0,-23 0,13 0,-11 0,3 0,5 0,-8 0,2 0,1 0,-3 0,4 0,8 0,-14 0,23 0,-20 0,21 0,-16 0,3 0,3 0,-14 0,23 0,-19 0,20 0,-17 0,36 0,-30 0,49 0,-40 0,23 0,1 0,-15 0,14 0,0 0,-14 0,6 0,-13 0,-17 0,17 0,-7 0,0 0,7 0,-7 0,0 0,7 0,-16 0,16 0,-16 0,35 0,-21 0,14 0,7 0,-31 0,31 0,-35 0,16 0,-20 0,19 0,-23 0,14 0,-3 0,-7 0,19 0,-20 0,21 0,-20 0,10 0,-3 0,6 0,9 0,18 0,-14 0,4 0,9 0,-2-9,-4 3,5-4,-42 6,14 4,-3 0,-3 0,16 0,12 0,-15 0,22 0,-35 0,35 0,-34 0,33 0,-42 0,14 0,-13 0,1 0,19 0,-15 0,45 0,-29 0,14 0,7 0,-31 0,31 0,-35 0,7 0,-10 0,10 0,-8 0,17 0,-16 0,35 0,-34 0,52 0,-52 0,34 0,-36 0,17 0,-16 0,16 0,-16 0,16 0,-16 0,16 0,-17 0,36 9,-34-7,52 7,-43-9,18 4,-12-3,-16 7,16-7,-17 2,18 9,-8-9,28 8,-14-11,14 0,-18 0,18 0,-14 0,34 0,-15 0,-9 0,1 0,2 0,6 0,26 0,-13 0,-23 9,10-7,-4 7,-29-9,26 0,-21 0,23 0,-19 0,-9 0,27 0,-23 0,25 6,-20-5,19 5,-23-6,40 0,-4 0,16 0,-7 0,16 0,-56 0,54 0,-40 0,9 0,14 0,-46 0,43 0,-43 0,18 0,7 0,-30 0,30 0,-35 0,16 0,-17 0,8 0,-10 0,1 0,-5 0,4 0,9 0,-5 0,19 0,8 0,-14 0,21 0,-35 0,16 0,-17 0,4 0,3 0,18 0,-10 0,8 0,-16 0,-11 0,12 0,-9 0,8 0,-6 0,3 0,3 0,6 0,-1 4,13-3,-28 3,19-4,-23 0,23 0,-19 0,7 0,-3 0,-9 0,22 0,-20 0,13 0,-10 0,-5 0,9 0,3 0,-7 0,19 0,-10 0,33 0,-15 0,1 0,-18 0,-17 0,8 0,4 0,-2-4,-1 3,-11-3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3:10:17.00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 1,'24'36,"-1"-3,-18-19,0-2,2 5,-6-3,3 4,-4-2,4-3,1 5,0 3,-1-6,-4 1,0 0,0-1,0 2,-4 0,-1 0,-4-2,4 1,-3 1,7-3,-6 3,6 0,-3-4,4 5,0 3,0-3,0 0,0-2,0-2,0 7,0-7,0 3,0-1,0-1,0 2,0 0,0-4,0 8,0-6,0 1,0 10,0-13,0 13,0-14,0-2,0 14,0-12,0 8,0-4,0-1,0 2,0 0,0-4,0 9,0-8,0 2,0 1,0-3,0 4,0-2,0-2,0 7,0-7,0 3,0-1,0-1,0 2,0 0,0-4,0 14,0-11,0 6,0-6,0-5,0 9,0-7,0 5,0 3,0-6,0 1,0 10,0-13,0 12,0-3,0-10,0 10,0-5,0-3,0 7,0-3,0-5,0 4,-8 0,2-2,-3 1,1-3,7 4,-3-3,4 7,-3-8,2 1,-3 10,4-12,0 8,0-4,0-5,0 9,0-6,0 3,0 4,0-6,0 1,0 1,7-3,-5 17,6-15,-8 5,0-4,0-6,0 9,0-7,0 5,0 3,0-7,0 3,0-1,0-1,0 2,0 0,0-4,0 8,0-6,0 1,0 1,0-3,0 4,0-2,0-2,0 7,0-7,0 3,0-1,0-1,0 2,4 0,16-16,-3 2,8-8,-13 1,1 4,0-7,5 5,3-6,-6 8,1 0,0 0,3 0,3 0,-1 0,-7 0,2 0,2 0,-4 0,6 0,-6 0,3 0,1 0,-5 0,4 0,-4 0,8 0,-2 0,11 0,-10 4,3-3,3 3,-11-4,12-4,-13 3,-2-3,5 8,-3-7,4 6,-2-7,-2 4,7 0,-7-4,3-1,-1-12,-5 6,5-5,-11-6,-1 10,-4-10,4 5,-3 6,3-18,-4 17,0-10,0 5,0 2,0-2,0 0,0 4,0-9,0 8,0-3,0-9,0 13,0-13,-6 4,1 10,-2-10,3 9,4 0,0-9,0 4,0 0,0-8,0 10,0-10,0 12,0 1,0-3,0 1,0-3,0-7,0 12,0-9,0 10,0-2,0-7,0 6,0-2,0 1,0 5,0-9,0 6,0 0,0-10,0 12,0-8,4 3,-3 6,3-9,-4 6,0 0,3-6,-2 9,3-9,2-7,-5 10,5-9,-6 13,0 4,0-16,0 13,0-8,0 3,0 7,8-15,-6 15,5-7,-7-9,0 9,0-10,0 11,0 2,0-7,0 6,0-2,0-5,0 10,0-10,0 6,0 5,0-9,-5-3,3 7,-3-6,5 9,0-1,0-7,0 6,0-2,0 1,0 5,-4-13,3 13,-3-6,4-3,0 8,-4-8,3 3,-3 6,-4-13,6 13,-9-5,6 3,0-1,1-3,4-5,-4 8,-5-3,-1 8,-10 0,9 1,-5-1,3 0,-1 0,1 0,-4 1,7-1,-6-4,6 3,-7 1,4-2,-1 5,1-7,-3 4,5 1,-6-1,4-4,4 3,-12-6,10 6,-5 1,3-3,3 10,-6-9,2 2,0 3,-2-6,6 7,-7-7,4 6,-1-6,-3 7,4-4,-1 4,-3-10,7 8,-2-10,3 1,15 65,-3-43,9 58,-4-54,-7 2,9 10,-9-10,9 14,-6-16,1 2,3 8,-7-8,3 8,-4 2,0-6,0 7,4-7,-3-2,6 7,-6-6,3 1,14 29,-13-27,13 30,-18-34,0 3,0 0,0-3,0 16,0-17,0 12,0-12,0-4,0 16,0-14,0 10,0-5,0-5,15 5,-3-11,9-1,-4-4,-8 0,15 0,-12 0,8 0,-3-4,-7 3,11-3,-8 4,1 0,19 6,-19-1,16 9,-26-4,4 2,-7 9,3-10,-4 23,0-22,0 10,0-1,0-9,0 10,-4-5,-5-3,0 4,-8-2,7-6,-6 2,6-3,-35 14,28-7,-37 10,42-13,-10-7,9-2,0-4,-9 0,7 0,-5 0,6 0,1 0,-12 0,14 0,-14-4,2-3,7-2,-19 3,23-2,42 37,-5-19,35 26,-24-30,-7 10,0-10,-6 7,-10-10,-1 1,9 1,8 6,-5-2,-3 1,-12-1,0 11,0-8,-5 12,4-14,-7 6,7 1,-7 2,3 2,-4-7,0 2,0-2,-4 3,-9 0,-2 1,-6-5,7 0,-2-4,-7 1,7-1,-6-2,9 0,3-6,-14 7,12-3,-8 8,11-4,-4 4,0-5,-1-3,-3 7,8-6,-4 6,0 9,3-10,2 13,4-14,0 6,3 2,8 9,4-3,10-1,-4-14,1-2,-1-6,0 7,10-7,2 14,0-12,-2 8,0-11,21 9,-18-6,14 6,-2 0,-21-7,24 7,-44-9,-45 0,24 0,-36 0,44 0,2 4,-24-3,16 3,-16-4,16 0,4-4,-31-15,15 5,-14-10,15 0,18 12,-10-42,10 37,-10-37,10 38,-1-7,0 7,10 6,-9-7,10 4,-3-5,0-3,3 2,-3 2,4 0,0 3,0-7,0 6,0-1,0-1,0 3,0-4,0 1,-4 4,-1-5,-4 4,4-2,-2 2,6-3,-7-1,7 0,-7 5,7-4,-3 3,-4-3,2 3,-6 1,3-3,0 5,0-6,0 5,1 2,3-11,1 11,4-11,0 8,0-1,-4-11,3 14,-7-10,3 5,0 5,1-10,4 8,0-1,0-10,0 12,0-9,0 5,0 5,4-13,-3 13,7-9,-7 2,3 3,-4-5,5-3,-3 7,4-6,-6 9,0 0,0-9,0 7,0-1,0-1,0 7,0-11,0 7,0 1,0-12,0 14,0-10,-4 5,3 5,-11-10,6 11,-3-2,5 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3:11:28.70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0 135,'12'-16,"-2"3,-2 13,-4 0,3 0,-4 0,2 0,1 0,0 0,1 0,-2 0,4 0,-4 0,16 0,-14 0,10 0,-13 0,-1 0,3 0,-2 0,2 0,4 0,-4 0,7 0,-8 0,3 0,-6 0,6 0,-4 0,4 0,-1 0,-3 0,4 0,-4 0,1 0,4 0,-4 0,3 0,-5 0,1 0,2 0,0 0,2 0,-4 0,2 0,-3 0,3 0,2-18,-1 16,2-16,-5 18,1 0,-1-13,-1-3,3 1,-3 2,3 13,-1 0,-1 0,5 0,-4 0,3 0,-2 0,-3 0,4 0,-1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2:21:47.78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23:11:51.58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0,'65'0,"-15"0,18 0,-42 0,41 0,-52 0,12 0,-12 0,-3 0,25 0,-21 0,15 0,1 0,-16 0,16 0,-5 0,-7 0,13 0,-16 0,3 0,-3 0,-1 0,5 0,-5 0,6 0,11 0,-14 0,8 0,0 0,-7 0,25 0,-21 0,20 0,-19 0,43 0,-38 0,38 0,-43 0,19 0,-20 0,45 0,-44 0,65 0,-53 0,34 0,-23 0,-1 0,-11 0,32 0,-38 0,38 0,-43 0,19 0,-19 0,3 0,4 0,-13 0,14 0,-16 0,-1 0,-1 0,2 0,0 0,8 0,-12 0,7 0,12 0,-16 0,16 0,-5 0,-8 0,14 0,-16 0,3 5,-3-4,5 4,-1 0,-4-4,-2 4,1-5,1 0,-1 0,9 10,-7-8,9 12,-6-13,-4 4,-2-5,-4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5T19:10:02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5T19:47:13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24575,'56'0'0,"26"0"0,-20 0 0,5 0-2008,10 0 1,3 0 2007,7 0 0,3 0-711,-23 0 1,1 0 0,1 0 710,1 0 0,-1 0 0,1 0 0,-1 0 0,1 0 0,-2 0 81,27 0 0,-5 0-81,-23 0 0,-3 0-13,1 0 0,-7 0 13,-7 0 1668,4 0-1668,-44 0 2772,2 0-2772,-8 0 1533,4 0-1533,0-3 37,0 2-37,7-5 0,-6 3 0,11-1 0,-8-1 0,8 4 0,-11-1 0,5-3 0,-8 3 0,1-3 0,-2 3 0,-3 1 0,0-2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5:11.48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5:15.32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0 122,'67'15,"14"-6,-38-3,33-6,-46 0,44 0,-45 0,20 0,-13 0,-21 0,7 0,4 0,-9 0,13 0,-12 4,8-4,-6 4,3-4,3 0,-10 0,20 0,12 0,-5 0,14 0,1 0,-25 0,22 0,-26 0,10 0,18 0,-14 0,34 0,-34 0,14 0,1 0,4 0,-9 0,2 0,-36 0,17 0,-16 0,16 0,-16 0,16 0,-17 0,18 0,-18 0,17 0,-16 0,16 0,-16 0,16 0,12 0,12 0,21 0,-31 0,5 0,-25 0,8 0,-13 0,29 0,-33 0,24 0,-27 0,9 0,2 0,9 0,-9 0,-2 0,-10 0,-3 0,2 0,-2 0,16 0,-9 0,19 0,-21-7,8 1,-13-3,-2 5,10 4,-10 0,14 0,-3 0,-7 0,5 0,-8 0,0 0,33-9,-21 7,20-7,-18 3,-7 5,7-5,-1-6,-6 10,3-10,-7 12,-6 0,14-4,-8 3,18-8,-14 7,6-3,-8 5,-5 0,8 0,-11 0,11 0,1 0,-6 0,19 0,-19 0,20 0,-7 0,10-6,-10 4,-3-3,-12 5,2 0,-2 0,3 0,10 0,-7 0,16 0,-17 0,4 0,22-18,-28 13,37-13,-42 18,23 0,-19 0,20 0,-17 0,4 0,3 0,-10 0,20 0,12 0,-14 0,21 0,-26 0,9 0,-9 0,7 0,-16 0,16 0,-20 0,6 0,0 0,-7 0,40 9,-21-7,14 7,7-9,-2 0,0 0,21 0,-49 0,30 0,-36 0,17 0,-16 0,7 0,-10 4,-3-3,11 3,-9-4,20 0,-16 0,7 0,-6 0,-3 0,4 0,4 6,-10-5,10 5,-13-6,5 0,8 0,-10 0,10 0,-3 0,-7 0,19 0,-19 0,7 0,2 0,0 0,14 0,-10 0,7 11,-7-8,-4 8,1-11,-5 0,27 0,-7 6,36-5,-15 5,19-6,-28 0,2 6,-36-5,18 5,-18-2,36-3,-21 2,23 9,1-9,-15 8,5-7,7-3,-30 3,20-1,-18-2,2 3,17-4,-15 0,13 0,-24 0,35 0,-35 0,34 0,-42 0,23 0,-23 0,14 0,-3 0,-3 0,16 0,-17 0,36 0,-2 0,0 0,-7 0,-29 0,10 0,-11 0,9 0,-2 0,-3 0,16 0,-20 0,19 0,-19 0,7 0,-7 0,-6 0,19 0,-16 0,13 0,-17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2.34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10/15/22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6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46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3502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4504/blob/main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4504/blob/main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4504/blob/main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5.xml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4504/blob/main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250.png"/><Relationship Id="rId4" Type="http://schemas.openxmlformats.org/officeDocument/2006/relationships/customXml" Target="../ink/ink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kevinsuo/CS7172/master/time_sample.c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raw.githubusercontent.com/kevinsuo/CS7172/master/time_sample.c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customXml" Target="../ink/ink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0.xml"/><Relationship Id="rId4" Type="http://schemas.openxmlformats.org/officeDocument/2006/relationships/image" Target="../media/image2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kevinsuo/CS7172/master/time_sample2.c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raw.githubusercontent.com/kevinsuo/CS7172/master/time_sample2.c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2.xml"/><Relationship Id="rId4" Type="http://schemas.openxmlformats.org/officeDocument/2006/relationships/image" Target="../media/image2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time_sample3.c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time_sample3.c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1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14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customXml" Target="../ink/ink16.xml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customXml" Target="../ink/ink18.xml"/><Relationship Id="rId5" Type="http://schemas.openxmlformats.org/officeDocument/2006/relationships/image" Target="../media/image46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customXml" Target="../ink/ink19.xml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21.xml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customXml" Target="../ink/ink2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50.png"/><Relationship Id="rId7" Type="http://schemas.openxmlformats.org/officeDocument/2006/relationships/customXml" Target="../ink/ink23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customXml" Target="../ink/ink22.xml"/><Relationship Id="rId10" Type="http://schemas.openxmlformats.org/officeDocument/2006/relationships/image" Target="../media/image480.png"/><Relationship Id="rId4" Type="http://schemas.openxmlformats.org/officeDocument/2006/relationships/image" Target="../media/image46.png"/><Relationship Id="rId9" Type="http://schemas.openxmlformats.org/officeDocument/2006/relationships/customXml" Target="../ink/ink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3" Type="http://schemas.openxmlformats.org/officeDocument/2006/relationships/image" Target="../media/image67.png"/><Relationship Id="rId7" Type="http://schemas.openxmlformats.org/officeDocument/2006/relationships/customXml" Target="../ink/ink26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customXml" Target="../ink/ink25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hub.com/kevinsuo/CS7172/blob/master/helloworld-mpi-sample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71.png"/><Relationship Id="rId7" Type="http://schemas.openxmlformats.org/officeDocument/2006/relationships/image" Target="../media/image6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5" Type="http://schemas.openxmlformats.org/officeDocument/2006/relationships/image" Target="../media/image640.png"/><Relationship Id="rId4" Type="http://schemas.openxmlformats.org/officeDocument/2006/relationships/customXml" Target="../ink/ink27.xml"/><Relationship Id="rId9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customXml" Target="../ink/ink31.xml"/><Relationship Id="rId7" Type="http://schemas.openxmlformats.org/officeDocument/2006/relationships/image" Target="../media/image6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11" Type="http://schemas.openxmlformats.org/officeDocument/2006/relationships/image" Target="../media/image700.png"/><Relationship Id="rId5" Type="http://schemas.openxmlformats.org/officeDocument/2006/relationships/image" Target="../media/image46.png"/><Relationship Id="rId10" Type="http://schemas.openxmlformats.org/officeDocument/2006/relationships/customXml" Target="../ink/ink34.xml"/><Relationship Id="rId4" Type="http://schemas.openxmlformats.org/officeDocument/2006/relationships/image" Target="../media/image670.png"/><Relationship Id="rId9" Type="http://schemas.openxmlformats.org/officeDocument/2006/relationships/image" Target="../media/image6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customXml" Target="../ink/ink36.xml"/><Relationship Id="rId4" Type="http://schemas.openxmlformats.org/officeDocument/2006/relationships/image" Target="../media/image69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github.com/kevinsuo/CS7172/blob/master/helloworld-mpi-sampl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github.com/kevinsuo/CS7172/blob/master/helloworld-mpi-sampl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helloworld-mpi.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</a:t>
            </a:r>
            <a:r>
              <a:rPr lang="en-US" altLang="zh-CN" sz="3600" b="1" dirty="0">
                <a:cs typeface="Calibri" pitchFamily="34" charset="0"/>
              </a:rPr>
              <a:t>4504</a:t>
            </a:r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sz="3600" dirty="0">
                <a:solidFill>
                  <a:srgbClr val="C00000"/>
                </a:solidFill>
                <a:cs typeface="Calibri" pitchFamily="34" charset="0"/>
              </a:rPr>
              <a:t>Message Passing Interface (</a:t>
            </a: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MPI)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72643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0AC4-221A-9B48-81C8-2FA4CC6E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Basic Outline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4AD99-188B-FA48-899D-DFB420961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649D8-5738-C542-8124-6CB476DF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41E260-0E9B-484A-BEF5-3B3294A34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5256213" cy="3622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678B82-0F2D-D14E-BAEE-E28DF2EBE0EA}"/>
                  </a:ext>
                </a:extLst>
              </p14:cNvPr>
              <p14:cNvContentPartPr/>
              <p14:nvPr/>
            </p14:nvContentPartPr>
            <p14:xfrm>
              <a:off x="2007323" y="2297640"/>
              <a:ext cx="2068200" cy="43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678B82-0F2D-D14E-BAEE-E28DF2EBE0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3323" y="2189640"/>
                <a:ext cx="21758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9E7A59-10AD-FE4D-8938-97E222A93C73}"/>
                  </a:ext>
                </a:extLst>
              </p14:cNvPr>
              <p14:cNvContentPartPr/>
              <p14:nvPr/>
            </p14:nvContentPartPr>
            <p14:xfrm>
              <a:off x="2408723" y="3587160"/>
              <a:ext cx="2887200" cy="16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9E7A59-10AD-FE4D-8938-97E222A93C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5083" y="3479160"/>
                <a:ext cx="29948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604F86-C36F-7E4F-85A5-DCB9ED948522}"/>
                  </a:ext>
                </a:extLst>
              </p14:cNvPr>
              <p14:cNvContentPartPr/>
              <p14:nvPr/>
            </p14:nvContentPartPr>
            <p14:xfrm>
              <a:off x="2401163" y="4111320"/>
              <a:ext cx="1951920" cy="43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604F86-C36F-7E4F-85A5-DCB9ED9485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47523" y="4003320"/>
                <a:ext cx="2059560" cy="2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851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C8EC-1D06-3146-B279-D1E7CD42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Components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29B05-7E73-A449-9FC2-54EAE661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B15C8-BF8D-E040-A4A2-2BEB35FA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1-9780123742605.eps">
            <a:extLst>
              <a:ext uri="{FF2B5EF4-FFF2-40B4-BE49-F238E27FC236}">
                <a16:creationId xmlns:a16="http://schemas.microsoft.com/office/drawing/2014/main" id="{9B1C4949-9E08-3649-850D-6BE6CFC53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f03-01-9780123742605.eps">
            <a:extLst>
              <a:ext uri="{FF2B5EF4-FFF2-40B4-BE49-F238E27FC236}">
                <a16:creationId xmlns:a16="http://schemas.microsoft.com/office/drawing/2014/main" id="{26548E57-51C7-FC40-91EB-6D6869D73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71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F2C3F1-F49A-F54F-B29F-0E9B4676190B}"/>
              </a:ext>
            </a:extLst>
          </p:cNvPr>
          <p:cNvSpPr/>
          <p:nvPr/>
        </p:nvSpPr>
        <p:spPr>
          <a:xfrm>
            <a:off x="4080519" y="139208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MPI_Init</a:t>
            </a:r>
            <a:endParaRPr lang="en-US" altLang="en-US" dirty="0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B7CDCBF5-3F26-1842-AF70-8ADC31E915F9}"/>
              </a:ext>
            </a:extLst>
          </p:cNvPr>
          <p:cNvSpPr/>
          <p:nvPr/>
        </p:nvSpPr>
        <p:spPr>
          <a:xfrm>
            <a:off x="3200399" y="1836947"/>
            <a:ext cx="2743200" cy="4994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518AA-D2DE-C64D-92BE-CDC0CF3A4EAB}"/>
              </a:ext>
            </a:extLst>
          </p:cNvPr>
          <p:cNvSpPr/>
          <p:nvPr/>
        </p:nvSpPr>
        <p:spPr>
          <a:xfrm>
            <a:off x="3850178" y="5921366"/>
            <a:ext cx="1372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MPI_Finalize</a:t>
            </a:r>
            <a:endParaRPr lang="en-US" altLang="en-US" dirty="0"/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08DC62F2-AAA6-9D4A-87EB-2C9F197B4FBD}"/>
              </a:ext>
            </a:extLst>
          </p:cNvPr>
          <p:cNvSpPr/>
          <p:nvPr/>
        </p:nvSpPr>
        <p:spPr>
          <a:xfrm rot="10800000">
            <a:off x="3164631" y="5287506"/>
            <a:ext cx="2743200" cy="5821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D96D90-254B-1E46-9565-F80292A1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708622"/>
            <a:ext cx="1714500" cy="520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340EA8-4347-4B45-83ED-DE9DBE020834}"/>
              </a:ext>
            </a:extLst>
          </p:cNvPr>
          <p:cNvSpPr/>
          <p:nvPr/>
        </p:nvSpPr>
        <p:spPr>
          <a:xfrm>
            <a:off x="1524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A1F441-31AC-174E-B878-FB2C3A8B59EF}"/>
              </a:ext>
            </a:extLst>
          </p:cNvPr>
          <p:cNvSpPr/>
          <p:nvPr/>
        </p:nvSpPr>
        <p:spPr>
          <a:xfrm>
            <a:off x="48223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18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https://github.com/kevinsuo/CS4504/blob/main/helloworld-mpi.c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2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511DD89-2A6C-8C4A-8688-CB8626D8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777" y="2819400"/>
            <a:ext cx="330200" cy="622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CC8EC-1D06-3146-B279-D1E7CD42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Components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29B05-7E73-A449-9FC2-54EAE661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B15C8-BF8D-E040-A4A2-2BEB35FA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1-9780123742605.eps">
            <a:extLst>
              <a:ext uri="{FF2B5EF4-FFF2-40B4-BE49-F238E27FC236}">
                <a16:creationId xmlns:a16="http://schemas.microsoft.com/office/drawing/2014/main" id="{9B1C4949-9E08-3649-850D-6BE6CFC53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f03-01-9780123742605.eps">
            <a:extLst>
              <a:ext uri="{FF2B5EF4-FFF2-40B4-BE49-F238E27FC236}">
                <a16:creationId xmlns:a16="http://schemas.microsoft.com/office/drawing/2014/main" id="{26548E57-51C7-FC40-91EB-6D6869D73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71" y="345717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F2C3F1-F49A-F54F-B29F-0E9B4676190B}"/>
              </a:ext>
            </a:extLst>
          </p:cNvPr>
          <p:cNvSpPr/>
          <p:nvPr/>
        </p:nvSpPr>
        <p:spPr>
          <a:xfrm>
            <a:off x="4080519" y="139208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MPI_Init</a:t>
            </a:r>
            <a:endParaRPr lang="en-US" altLang="en-US" dirty="0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B7CDCBF5-3F26-1842-AF70-8ADC31E915F9}"/>
              </a:ext>
            </a:extLst>
          </p:cNvPr>
          <p:cNvSpPr/>
          <p:nvPr/>
        </p:nvSpPr>
        <p:spPr>
          <a:xfrm>
            <a:off x="3200399" y="1836947"/>
            <a:ext cx="2743200" cy="4994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518AA-D2DE-C64D-92BE-CDC0CF3A4EAB}"/>
              </a:ext>
            </a:extLst>
          </p:cNvPr>
          <p:cNvSpPr/>
          <p:nvPr/>
        </p:nvSpPr>
        <p:spPr>
          <a:xfrm>
            <a:off x="3850178" y="5921366"/>
            <a:ext cx="1372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/>
              <a:t>MPI_Finalize</a:t>
            </a:r>
            <a:endParaRPr lang="en-US" altLang="en-US" dirty="0"/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08DC62F2-AAA6-9D4A-87EB-2C9F197B4FBD}"/>
              </a:ext>
            </a:extLst>
          </p:cNvPr>
          <p:cNvSpPr/>
          <p:nvPr/>
        </p:nvSpPr>
        <p:spPr>
          <a:xfrm rot="10800000">
            <a:off x="3164631" y="5287506"/>
            <a:ext cx="2743200" cy="5821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D96D90-254B-1E46-9565-F80292A19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799" y="2491148"/>
            <a:ext cx="1186477" cy="3603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340EA8-4347-4B45-83ED-DE9DBE020834}"/>
              </a:ext>
            </a:extLst>
          </p:cNvPr>
          <p:cNvSpPr/>
          <p:nvPr/>
        </p:nvSpPr>
        <p:spPr>
          <a:xfrm>
            <a:off x="1524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A1F441-31AC-174E-B878-FB2C3A8B59EF}"/>
              </a:ext>
            </a:extLst>
          </p:cNvPr>
          <p:cNvSpPr/>
          <p:nvPr/>
        </p:nvSpPr>
        <p:spPr>
          <a:xfrm>
            <a:off x="4822300" y="2491148"/>
            <a:ext cx="3962400" cy="2707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0F69BC-84B4-5D44-9C7F-3A75E8AA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043" y="2830874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98EF1E-365D-6949-B546-9310516F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237" y="2819400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BDF3D6-41C5-014C-8A48-CAD2B166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642" y="2784709"/>
            <a:ext cx="330200" cy="622300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517314E-08F2-384C-A544-535F8255279F}"/>
              </a:ext>
            </a:extLst>
          </p:cNvPr>
          <p:cNvSpPr/>
          <p:nvPr/>
        </p:nvSpPr>
        <p:spPr>
          <a:xfrm>
            <a:off x="6086979" y="611879"/>
            <a:ext cx="2913640" cy="1566108"/>
          </a:xfrm>
          <a:prstGeom prst="wedgeRoundRectCallout">
            <a:avLst>
              <a:gd name="adj1" fmla="val -42453"/>
              <a:gd name="adj2" fmla="val 8559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1) how many processes do I have?</a:t>
            </a:r>
          </a:p>
          <a:p>
            <a:r>
              <a:rPr lang="en-US" dirty="0"/>
              <a:t>2) how to differentiate them?</a:t>
            </a:r>
          </a:p>
          <a:p>
            <a:r>
              <a:rPr lang="en-US" dirty="0"/>
              <a:t>3) how they communicate?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69B411-A69F-744E-F361-443D29094A8E}"/>
                  </a:ext>
                </a:extLst>
              </p14:cNvPr>
              <p14:cNvContentPartPr/>
              <p14:nvPr/>
            </p14:nvContentPartPr>
            <p14:xfrm>
              <a:off x="7503768" y="4940208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69B411-A69F-744E-F361-443D29094A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94768" y="493156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47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BC2A-23D7-B748-BE2B-FF1CB38A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Communicators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3C450-B05B-E94D-8ADA-B7D7A8573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593A8-01D8-1740-8A84-4AF9E525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9D465F-F895-624F-A4EA-4114EC09A08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altLang="en-US" sz="2800" dirty="0"/>
              <a:t>A collection of processes that can send messages to each other.</a:t>
            </a:r>
          </a:p>
          <a:p>
            <a:endParaRPr lang="en-US" altLang="en-US" sz="2800" dirty="0"/>
          </a:p>
          <a:p>
            <a:r>
              <a:rPr lang="en-US" altLang="en-US" sz="2800" dirty="0" err="1"/>
              <a:t>MPI_Init</a:t>
            </a:r>
            <a:r>
              <a:rPr lang="en-US" altLang="en-US" sz="2800" dirty="0"/>
              <a:t> defines a communicator that consists of all the processes created when the program is started (defined by user).</a:t>
            </a:r>
            <a:br>
              <a:rPr lang="en-US" altLang="en-US" sz="2800" dirty="0"/>
            </a:br>
            <a:endParaRPr lang="en-US" altLang="en-US" sz="2800" dirty="0"/>
          </a:p>
          <a:p>
            <a:r>
              <a:rPr lang="en-US" altLang="en-US" sz="2800" dirty="0"/>
              <a:t>Called </a:t>
            </a:r>
            <a:r>
              <a:rPr lang="en-US" altLang="en-US" sz="2800" dirty="0">
                <a:solidFill>
                  <a:srgbClr val="FF0000"/>
                </a:solidFill>
              </a:rPr>
              <a:t>MPI_COMM_WORLD</a:t>
            </a:r>
            <a:r>
              <a:rPr lang="en-US" altLang="en-US" sz="2800" dirty="0"/>
              <a:t>. </a:t>
            </a:r>
            <a:r>
              <a:rPr lang="en-US" altLang="en-US" sz="2800" dirty="0">
                <a:sym typeface="Wingdings" pitchFamily="2" charset="2"/>
              </a:rPr>
              <a:t> Number of process</a:t>
            </a:r>
            <a:endParaRPr lang="en-US" alt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3943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https://github.com/kevinsuo/CS4504/blob/master/helloworld-mpi.c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0CF06-7C17-A245-807B-D32F538CAE31}"/>
              </a:ext>
            </a:extLst>
          </p:cNvPr>
          <p:cNvCxnSpPr/>
          <p:nvPr/>
        </p:nvCxnSpPr>
        <p:spPr>
          <a:xfrm>
            <a:off x="1981200" y="3276600"/>
            <a:ext cx="1219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923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E202-E26D-ED42-8F73-8E09BF478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Communicators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7AD537-C113-7C45-A4FF-07E0AF05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A7F78-E0B0-8940-9021-F5023568B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EB99B73-D336-1644-B604-994CF4E2E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6370638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F3574C6-1BB7-FF4D-9915-BE7B4BBB7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7" y="3886200"/>
            <a:ext cx="630396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2D8FD1-6442-8546-8692-B11542D98D4A}"/>
              </a:ext>
            </a:extLst>
          </p:cNvPr>
          <p:cNvSpPr txBox="1"/>
          <p:nvPr/>
        </p:nvSpPr>
        <p:spPr>
          <a:xfrm>
            <a:off x="994005" y="2781049"/>
            <a:ext cx="540667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number of processes in the communicator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9B870-AD3D-E746-A5A1-184832CCC143}"/>
              </a:ext>
            </a:extLst>
          </p:cNvPr>
          <p:cNvSpPr txBox="1"/>
          <p:nvPr/>
        </p:nvSpPr>
        <p:spPr>
          <a:xfrm>
            <a:off x="1960617" y="5181600"/>
            <a:ext cx="4173537" cy="831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my rank </a:t>
            </a:r>
            <a:br>
              <a:rPr lang="en-US" sz="2400" i="1" dirty="0">
                <a:solidFill>
                  <a:srgbClr val="0066FF"/>
                </a:solidFill>
                <a:latin typeface="+mj-lt"/>
              </a:rPr>
            </a:br>
            <a:r>
              <a:rPr lang="en-US" sz="2400" i="1" dirty="0">
                <a:solidFill>
                  <a:srgbClr val="0066FF"/>
                </a:solidFill>
                <a:latin typeface="+mj-lt"/>
              </a:rPr>
              <a:t>(the process making this call)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83476D9-30C4-C846-8788-705BFBDC7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963" y="2395537"/>
            <a:ext cx="512762" cy="369888"/>
          </a:xfrm>
          <a:custGeom>
            <a:avLst/>
            <a:gdLst>
              <a:gd name="T0" fmla="*/ 149996 w 512378"/>
              <a:gd name="T1" fmla="*/ 345716 h 370489"/>
              <a:gd name="T2" fmla="*/ 497357 w 512378"/>
              <a:gd name="T3" fmla="*/ 345716 h 370489"/>
              <a:gd name="T4" fmla="*/ 55261 w 512378"/>
              <a:gd name="T5" fmla="*/ 204287 h 370489"/>
              <a:gd name="T6" fmla="*/ 165785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613EDF9-9B53-BF4D-B9C7-8B591A8B7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4579" y="5037137"/>
            <a:ext cx="512763" cy="371475"/>
          </a:xfrm>
          <a:custGeom>
            <a:avLst/>
            <a:gdLst>
              <a:gd name="T0" fmla="*/ 149998 w 512378"/>
              <a:gd name="T1" fmla="*/ 348690 h 370489"/>
              <a:gd name="T2" fmla="*/ 497359 w 512378"/>
              <a:gd name="T3" fmla="*/ 348690 h 370489"/>
              <a:gd name="T4" fmla="*/ 55261 w 512378"/>
              <a:gd name="T5" fmla="*/ 206043 h 370489"/>
              <a:gd name="T6" fmla="*/ 165785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56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https://github.com/kevinsuo/CS4504/blob/main/helloworld-mpi.c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0CF06-7C17-A245-807B-D32F538CAE31}"/>
              </a:ext>
            </a:extLst>
          </p:cNvPr>
          <p:cNvCxnSpPr/>
          <p:nvPr/>
        </p:nvCxnSpPr>
        <p:spPr>
          <a:xfrm>
            <a:off x="1981200" y="3276600"/>
            <a:ext cx="1219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85CDFEB2-68ED-3B4B-B331-7D9C25F967BF}"/>
              </a:ext>
            </a:extLst>
          </p:cNvPr>
          <p:cNvSpPr/>
          <p:nvPr/>
        </p:nvSpPr>
        <p:spPr>
          <a:xfrm>
            <a:off x="3048000" y="274319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3BBB49DA-2854-8045-B346-D0C37E5F2430}"/>
              </a:ext>
            </a:extLst>
          </p:cNvPr>
          <p:cNvSpPr/>
          <p:nvPr/>
        </p:nvSpPr>
        <p:spPr>
          <a:xfrm>
            <a:off x="3048000" y="351903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5B7106-9AC7-974C-ADE9-26B528E9E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754" y="1600200"/>
            <a:ext cx="3643211" cy="25348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D6B89C-92D8-EC4A-B14C-8A7AE2304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2704027"/>
            <a:ext cx="711200" cy="711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501E22-3A38-BB45-B0A8-A8C8AB490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914" y="3487798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1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A3476-D63B-1343-93CB-0C5470B8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MPI_Get_processor_name</a:t>
            </a:r>
            <a:r>
              <a:rPr lang="en-US" dirty="0"/>
              <a:t>(char *</a:t>
            </a:r>
            <a:r>
              <a:rPr lang="en-US" dirty="0" err="1"/>
              <a:t>name,int</a:t>
            </a:r>
            <a:r>
              <a:rPr lang="en-US" dirty="0"/>
              <a:t> *</a:t>
            </a:r>
            <a:r>
              <a:rPr lang="en-US" dirty="0" err="1"/>
              <a:t>resultlen</a:t>
            </a:r>
            <a:r>
              <a:rPr lang="en-US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A8D976-74F8-F543-89D9-9AB955767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B5577-26D7-724A-AFFD-C1F16072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F9003-9520-3649-B946-7B8283741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E256F-D24D-AA4C-8CE8-50F38B1141E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24000"/>
          </a:xfrm>
        </p:spPr>
        <p:txBody>
          <a:bodyPr/>
          <a:lstStyle/>
          <a:p>
            <a:r>
              <a:rPr lang="en-US" dirty="0"/>
              <a:t>name: your machine name string</a:t>
            </a:r>
          </a:p>
          <a:p>
            <a:r>
              <a:rPr lang="en-US" dirty="0" err="1"/>
              <a:t>resultlen</a:t>
            </a:r>
            <a:r>
              <a:rPr lang="en-US" altLang="ja-JP" dirty="0"/>
              <a:t>: your machine name string length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D03030-DAA3-704F-B018-95D7B5C24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67050"/>
            <a:ext cx="7141921" cy="296545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8FA496C-BC46-5843-9ABD-745C61192088}"/>
              </a:ext>
            </a:extLst>
          </p:cNvPr>
          <p:cNvSpPr/>
          <p:nvPr/>
        </p:nvSpPr>
        <p:spPr>
          <a:xfrm>
            <a:off x="2734180" y="4038600"/>
            <a:ext cx="2913640" cy="804108"/>
          </a:xfrm>
          <a:prstGeom prst="wedgeRoundRectCallout">
            <a:avLst>
              <a:gd name="adj1" fmla="val -57024"/>
              <a:gd name="adj2" fmla="val -8363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name: </a:t>
            </a:r>
            <a:r>
              <a:rPr lang="en-US" dirty="0" err="1"/>
              <a:t>ksuo</a:t>
            </a:r>
            <a:r>
              <a:rPr lang="en-US" dirty="0"/>
              <a:t>-VirtualBox</a:t>
            </a:r>
          </a:p>
          <a:p>
            <a:r>
              <a:rPr lang="en-US" dirty="0" err="1"/>
              <a:t>resultlen</a:t>
            </a:r>
            <a:r>
              <a:rPr lang="en-US" dirty="0"/>
              <a:t>: 15</a:t>
            </a:r>
          </a:p>
        </p:txBody>
      </p:sp>
    </p:spTree>
    <p:extLst>
      <p:ext uri="{BB962C8B-B14F-4D97-AF65-F5344CB8AC3E}">
        <p14:creationId xmlns:p14="http://schemas.microsoft.com/office/powerpoint/2010/main" val="3588946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https://github.com/kevinsuo/CS4504/blob/main/helloworld-mpi.c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33F9D-02FC-7F4D-8A4D-2456E59D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828800"/>
            <a:ext cx="7112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015AB-39A6-484A-AECD-FB9EA763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57996"/>
            <a:ext cx="711200" cy="711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20CF06-7C17-A245-807B-D32F538CAE31}"/>
              </a:ext>
            </a:extLst>
          </p:cNvPr>
          <p:cNvCxnSpPr/>
          <p:nvPr/>
        </p:nvCxnSpPr>
        <p:spPr>
          <a:xfrm>
            <a:off x="1981200" y="3276600"/>
            <a:ext cx="1219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85CDFEB2-68ED-3B4B-B331-7D9C25F967BF}"/>
              </a:ext>
            </a:extLst>
          </p:cNvPr>
          <p:cNvSpPr/>
          <p:nvPr/>
        </p:nvSpPr>
        <p:spPr>
          <a:xfrm>
            <a:off x="3048000" y="274319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3BBB49DA-2854-8045-B346-D0C37E5F2430}"/>
              </a:ext>
            </a:extLst>
          </p:cNvPr>
          <p:cNvSpPr/>
          <p:nvPr/>
        </p:nvSpPr>
        <p:spPr>
          <a:xfrm>
            <a:off x="3048000" y="3519039"/>
            <a:ext cx="838200" cy="3047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D6B89C-92D8-EC4A-B14C-8A7AE2304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2704027"/>
            <a:ext cx="711200" cy="711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501E22-3A38-BB45-B0A8-A8C8AB490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914" y="3487798"/>
            <a:ext cx="711200" cy="711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43C891-2971-6240-868C-F7344CF87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457367"/>
            <a:ext cx="711200" cy="7112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5AB5BB-3125-46C6-1E78-CF5FD05F8172}"/>
              </a:ext>
            </a:extLst>
          </p:cNvPr>
          <p:cNvCxnSpPr/>
          <p:nvPr/>
        </p:nvCxnSpPr>
        <p:spPr>
          <a:xfrm>
            <a:off x="7984999" y="1676400"/>
            <a:ext cx="0" cy="533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6CB799-4171-EF80-A914-F84A2081A5B0}"/>
              </a:ext>
            </a:extLst>
          </p:cNvPr>
          <p:cNvCxnSpPr/>
          <p:nvPr/>
        </p:nvCxnSpPr>
        <p:spPr>
          <a:xfrm>
            <a:off x="7984999" y="6188710"/>
            <a:ext cx="0" cy="533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e 15">
            <a:extLst>
              <a:ext uri="{FF2B5EF4-FFF2-40B4-BE49-F238E27FC236}">
                <a16:creationId xmlns:a16="http://schemas.microsoft.com/office/drawing/2014/main" id="{75921343-E915-DD7A-3679-56A2BD944F82}"/>
              </a:ext>
            </a:extLst>
          </p:cNvPr>
          <p:cNvSpPr/>
          <p:nvPr/>
        </p:nvSpPr>
        <p:spPr>
          <a:xfrm rot="5400000">
            <a:off x="7832598" y="1748792"/>
            <a:ext cx="304800" cy="1562097"/>
          </a:xfrm>
          <a:prstGeom prst="leftBrace">
            <a:avLst>
              <a:gd name="adj1" fmla="val 62333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069FDA06-F923-6EF4-32F8-62A9BCA7B4A2}"/>
              </a:ext>
            </a:extLst>
          </p:cNvPr>
          <p:cNvSpPr/>
          <p:nvPr/>
        </p:nvSpPr>
        <p:spPr>
          <a:xfrm rot="16200000">
            <a:off x="7832598" y="5171441"/>
            <a:ext cx="304800" cy="1562097"/>
          </a:xfrm>
          <a:prstGeom prst="leftBrace">
            <a:avLst>
              <a:gd name="adj1" fmla="val 62333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A71555-2A6F-0C33-1A7B-78F43A4A0E19}"/>
              </a:ext>
            </a:extLst>
          </p:cNvPr>
          <p:cNvCxnSpPr>
            <a:cxnSpLocks/>
          </p:cNvCxnSpPr>
          <p:nvPr/>
        </p:nvCxnSpPr>
        <p:spPr>
          <a:xfrm>
            <a:off x="7296151" y="2865056"/>
            <a:ext cx="0" cy="26975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D5698B-055A-C3DE-0C7B-7FF41117E32B}"/>
              </a:ext>
            </a:extLst>
          </p:cNvPr>
          <p:cNvCxnSpPr>
            <a:cxnSpLocks/>
          </p:cNvCxnSpPr>
          <p:nvPr/>
        </p:nvCxnSpPr>
        <p:spPr>
          <a:xfrm>
            <a:off x="7680199" y="2865056"/>
            <a:ext cx="0" cy="26975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49C79F-4BAE-E7F0-75A8-6FC406C1A2D8}"/>
              </a:ext>
            </a:extLst>
          </p:cNvPr>
          <p:cNvCxnSpPr>
            <a:cxnSpLocks/>
          </p:cNvCxnSpPr>
          <p:nvPr/>
        </p:nvCxnSpPr>
        <p:spPr>
          <a:xfrm>
            <a:off x="8339327" y="2850226"/>
            <a:ext cx="0" cy="26975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DDA686-FD6D-38AA-792A-15C627C3802C}"/>
              </a:ext>
            </a:extLst>
          </p:cNvPr>
          <p:cNvCxnSpPr>
            <a:cxnSpLocks/>
          </p:cNvCxnSpPr>
          <p:nvPr/>
        </p:nvCxnSpPr>
        <p:spPr>
          <a:xfrm>
            <a:off x="8723375" y="2850226"/>
            <a:ext cx="0" cy="26975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62FF38-87E5-CDCF-EF0A-F6BBB1B3A8DF}"/>
              </a:ext>
            </a:extLst>
          </p:cNvPr>
          <p:cNvSpPr txBox="1"/>
          <p:nvPr/>
        </p:nvSpPr>
        <p:spPr>
          <a:xfrm>
            <a:off x="7830868" y="4088035"/>
            <a:ext cx="357790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...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39AE59B-B533-FBC6-363B-A9F0BC40FCCF}"/>
                  </a:ext>
                </a:extLst>
              </p14:cNvPr>
              <p14:cNvContentPartPr/>
              <p14:nvPr/>
            </p14:nvContentPartPr>
            <p14:xfrm>
              <a:off x="3383928" y="4071528"/>
              <a:ext cx="704160" cy="154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39AE59B-B533-FBC6-363B-A9F0BC40FC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5288" y="4062528"/>
                <a:ext cx="721800" cy="3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0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MPI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MPI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MPI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131887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7E6E-6A5E-6F44-8FCA-52A132E7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DC76B6-AFC9-144D-94EB-AAC82262F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0101A-F7EA-7C43-B128-223EF79DD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F3FEA-BC9A-2042-BB26-A41543CD1D6D}"/>
              </a:ext>
            </a:extLst>
          </p:cNvPr>
          <p:cNvSpPr/>
          <p:nvPr/>
        </p:nvSpPr>
        <p:spPr>
          <a:xfrm>
            <a:off x="468313" y="2565400"/>
            <a:ext cx="8207375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3200" kern="0" dirty="0" err="1">
                <a:latin typeface="Arial"/>
              </a:rPr>
              <a:t>mpicc</a:t>
            </a:r>
            <a:r>
              <a:rPr lang="en-US" sz="3200" kern="0" dirty="0">
                <a:latin typeface="Arial"/>
              </a:rPr>
              <a:t>  -g  -Wall  -o  </a:t>
            </a:r>
            <a:r>
              <a:rPr lang="en-US" sz="3200" kern="0" dirty="0" err="1">
                <a:latin typeface="Arial"/>
              </a:rPr>
              <a:t>mpi_hello</a:t>
            </a:r>
            <a:r>
              <a:rPr lang="en-US" sz="3200" kern="0" dirty="0">
                <a:latin typeface="Arial"/>
              </a:rPr>
              <a:t>  </a:t>
            </a:r>
            <a:r>
              <a:rPr lang="en-US" sz="3200" kern="0" dirty="0" err="1">
                <a:latin typeface="Arial"/>
              </a:rPr>
              <a:t>mpi_hello.c</a:t>
            </a:r>
            <a:endParaRPr lang="en-US" sz="3200" kern="0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3050D-B689-8042-90FA-AE6124A92315}"/>
              </a:ext>
            </a:extLst>
          </p:cNvPr>
          <p:cNvSpPr txBox="1"/>
          <p:nvPr/>
        </p:nvSpPr>
        <p:spPr>
          <a:xfrm>
            <a:off x="1187450" y="1341438"/>
            <a:ext cx="3694113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wrapper script to compile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57BDC-5CE6-A147-A47B-DED9790DD800}"/>
              </a:ext>
            </a:extLst>
          </p:cNvPr>
          <p:cNvSpPr txBox="1"/>
          <p:nvPr/>
        </p:nvSpPr>
        <p:spPr>
          <a:xfrm>
            <a:off x="2051050" y="5157788"/>
            <a:ext cx="3011488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turns on all warnings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36C89-E0E1-5747-9C51-6F4143187277}"/>
              </a:ext>
            </a:extLst>
          </p:cNvPr>
          <p:cNvSpPr txBox="1"/>
          <p:nvPr/>
        </p:nvSpPr>
        <p:spPr>
          <a:xfrm>
            <a:off x="6948488" y="1700213"/>
            <a:ext cx="158908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source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18B2A0-A365-AF49-B030-5E3BCD330932}"/>
              </a:ext>
            </a:extLst>
          </p:cNvPr>
          <p:cNvSpPr txBox="1"/>
          <p:nvPr/>
        </p:nvSpPr>
        <p:spPr>
          <a:xfrm>
            <a:off x="3995738" y="3789363"/>
            <a:ext cx="4516437" cy="904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create this executable file name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(as opposed to default </a:t>
            </a:r>
            <a:r>
              <a:rPr lang="en-US" sz="2400" i="1" dirty="0" err="1">
                <a:solidFill>
                  <a:srgbClr val="0066FF"/>
                </a:solidFill>
                <a:latin typeface="+mj-lt"/>
              </a:rPr>
              <a:t>a.out</a:t>
            </a:r>
            <a:r>
              <a:rPr lang="en-US" sz="2400" i="1" dirty="0">
                <a:solidFill>
                  <a:srgbClr val="0066FF"/>
                </a:solidFill>
                <a:latin typeface="+mj-lt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09E42-736B-0447-9382-801BC000ED68}"/>
              </a:ext>
            </a:extLst>
          </p:cNvPr>
          <p:cNvSpPr txBox="1"/>
          <p:nvPr/>
        </p:nvSpPr>
        <p:spPr>
          <a:xfrm>
            <a:off x="468313" y="3716338"/>
            <a:ext cx="1709737" cy="1274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produce</a:t>
            </a:r>
            <a:br>
              <a:rPr lang="en-US" sz="2400" i="1" dirty="0">
                <a:solidFill>
                  <a:srgbClr val="0066FF"/>
                </a:solidFill>
                <a:latin typeface="+mj-lt"/>
              </a:rPr>
            </a:br>
            <a:r>
              <a:rPr lang="en-US" sz="2400" i="1" dirty="0">
                <a:solidFill>
                  <a:srgbClr val="0066FF"/>
                </a:solidFill>
                <a:latin typeface="+mj-lt"/>
              </a:rPr>
              <a:t>debugging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information</a:t>
            </a: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3100A031-8DA2-7F4B-A02E-FB8ED391B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1655763"/>
            <a:ext cx="576263" cy="976312"/>
          </a:xfrm>
          <a:custGeom>
            <a:avLst/>
            <a:gdLst>
              <a:gd name="T0" fmla="*/ 577086 w 575441"/>
              <a:gd name="T1" fmla="*/ 0 h 977462"/>
              <a:gd name="T2" fmla="*/ 39526 w 575441"/>
              <a:gd name="T3" fmla="*/ 188742 h 977462"/>
              <a:gd name="T4" fmla="*/ 339928 w 575441"/>
              <a:gd name="T5" fmla="*/ 975163 h 977462"/>
              <a:gd name="T6" fmla="*/ 0 60000 65536"/>
              <a:gd name="T7" fmla="*/ 0 60000 65536"/>
              <a:gd name="T8" fmla="*/ 0 60000 65536"/>
              <a:gd name="T9" fmla="*/ 0 w 575441"/>
              <a:gd name="T10" fmla="*/ 0 h 977462"/>
              <a:gd name="T11" fmla="*/ 575441 w 575441"/>
              <a:gd name="T12" fmla="*/ 977462 h 9774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5441" h="977462">
                <a:moveTo>
                  <a:pt x="575441" y="0"/>
                </a:moveTo>
                <a:cubicBezTo>
                  <a:pt x="327134" y="13138"/>
                  <a:pt x="78828" y="26277"/>
                  <a:pt x="39414" y="189187"/>
                </a:cubicBezTo>
                <a:cubicBezTo>
                  <a:pt x="0" y="352097"/>
                  <a:pt x="169479" y="664779"/>
                  <a:pt x="338959" y="977462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91745446-E707-844E-943B-EA8724A16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0" y="1881188"/>
            <a:ext cx="444500" cy="720725"/>
          </a:xfrm>
          <a:custGeom>
            <a:avLst/>
            <a:gdLst>
              <a:gd name="T0" fmla="*/ 444938 w 444062"/>
              <a:gd name="T1" fmla="*/ 89528 h 719958"/>
              <a:gd name="T2" fmla="*/ 18429 w 444062"/>
              <a:gd name="T3" fmla="*/ 105327 h 719958"/>
              <a:gd name="T4" fmla="*/ 334361 w 444062"/>
              <a:gd name="T5" fmla="*/ 721493 h 719958"/>
              <a:gd name="T6" fmla="*/ 0 60000 65536"/>
              <a:gd name="T7" fmla="*/ 0 60000 65536"/>
              <a:gd name="T8" fmla="*/ 0 60000 65536"/>
              <a:gd name="T9" fmla="*/ 0 w 444062"/>
              <a:gd name="T10" fmla="*/ 0 h 719958"/>
              <a:gd name="T11" fmla="*/ 444062 w 444062"/>
              <a:gd name="T12" fmla="*/ 719958 h 7199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062" h="719958">
                <a:moveTo>
                  <a:pt x="444062" y="89338"/>
                </a:moveTo>
                <a:cubicBezTo>
                  <a:pt x="240424" y="44669"/>
                  <a:pt x="36786" y="0"/>
                  <a:pt x="18393" y="105103"/>
                </a:cubicBezTo>
                <a:cubicBezTo>
                  <a:pt x="0" y="210206"/>
                  <a:pt x="166851" y="465082"/>
                  <a:pt x="333703" y="719958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9E00C2E6-5065-5C46-9662-468A94650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175" y="3232150"/>
            <a:ext cx="577850" cy="862013"/>
          </a:xfrm>
          <a:custGeom>
            <a:avLst/>
            <a:gdLst>
              <a:gd name="T0" fmla="*/ 0 w 578070"/>
              <a:gd name="T1" fmla="*/ 725492 h 861848"/>
              <a:gd name="T2" fmla="*/ 519867 w 578070"/>
              <a:gd name="T3" fmla="*/ 741263 h 861848"/>
              <a:gd name="T4" fmla="*/ 346578 w 578070"/>
              <a:gd name="T5" fmla="*/ 0 h 861848"/>
              <a:gd name="T6" fmla="*/ 0 60000 65536"/>
              <a:gd name="T7" fmla="*/ 0 60000 65536"/>
              <a:gd name="T8" fmla="*/ 0 60000 65536"/>
              <a:gd name="T9" fmla="*/ 0 w 578070"/>
              <a:gd name="T10" fmla="*/ 0 h 861848"/>
              <a:gd name="T11" fmla="*/ 578070 w 578070"/>
              <a:gd name="T12" fmla="*/ 861848 h 8618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8070" h="861848">
                <a:moveTo>
                  <a:pt x="0" y="725214"/>
                </a:moveTo>
                <a:cubicBezTo>
                  <a:pt x="231228" y="793531"/>
                  <a:pt x="462456" y="861848"/>
                  <a:pt x="520263" y="740979"/>
                </a:cubicBezTo>
                <a:cubicBezTo>
                  <a:pt x="578070" y="620110"/>
                  <a:pt x="462456" y="310055"/>
                  <a:pt x="346842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4CD5673B-68AD-9E43-A2AE-D88302E4A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3168650"/>
            <a:ext cx="722313" cy="2065338"/>
          </a:xfrm>
          <a:custGeom>
            <a:avLst/>
            <a:gdLst>
              <a:gd name="T0" fmla="*/ 0 w 722587"/>
              <a:gd name="T1" fmla="*/ 2065393 h 2065283"/>
              <a:gd name="T2" fmla="*/ 708911 w 722587"/>
              <a:gd name="T3" fmla="*/ 1418973 h 2065283"/>
              <a:gd name="T4" fmla="*/ 78768 w 722587"/>
              <a:gd name="T5" fmla="*/ 772552 h 2065283"/>
              <a:gd name="T6" fmla="*/ 283564 w 722587"/>
              <a:gd name="T7" fmla="*/ 0 h 2065283"/>
              <a:gd name="T8" fmla="*/ 0 60000 65536"/>
              <a:gd name="T9" fmla="*/ 0 60000 65536"/>
              <a:gd name="T10" fmla="*/ 0 60000 65536"/>
              <a:gd name="T11" fmla="*/ 0 60000 65536"/>
              <a:gd name="T12" fmla="*/ 0 w 722587"/>
              <a:gd name="T13" fmla="*/ 0 h 2065283"/>
              <a:gd name="T14" fmla="*/ 722587 w 722587"/>
              <a:gd name="T15" fmla="*/ 2065283 h 2065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2587" h="2065283">
                <a:moveTo>
                  <a:pt x="0" y="2065283"/>
                </a:moveTo>
                <a:cubicBezTo>
                  <a:pt x="348155" y="1849821"/>
                  <a:pt x="696311" y="1634359"/>
                  <a:pt x="709449" y="1418897"/>
                </a:cubicBezTo>
                <a:cubicBezTo>
                  <a:pt x="722587" y="1203435"/>
                  <a:pt x="149773" y="1008993"/>
                  <a:pt x="78828" y="772510"/>
                </a:cubicBezTo>
                <a:cubicBezTo>
                  <a:pt x="7883" y="536027"/>
                  <a:pt x="145831" y="268013"/>
                  <a:pt x="28378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0118B37-D442-DD4B-8570-1184A8CE3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613" y="3168650"/>
            <a:ext cx="350837" cy="520700"/>
          </a:xfrm>
          <a:custGeom>
            <a:avLst/>
            <a:gdLst>
              <a:gd name="T0" fmla="*/ 0 w 349469"/>
              <a:gd name="T1" fmla="*/ 521138 h 520262"/>
              <a:gd name="T2" fmla="*/ 333673 w 349469"/>
              <a:gd name="T3" fmla="*/ 205298 h 520262"/>
              <a:gd name="T4" fmla="*/ 111225 w 349469"/>
              <a:gd name="T5" fmla="*/ 0 h 520262"/>
              <a:gd name="T6" fmla="*/ 0 60000 65536"/>
              <a:gd name="T7" fmla="*/ 0 60000 65536"/>
              <a:gd name="T8" fmla="*/ 0 60000 65536"/>
              <a:gd name="T9" fmla="*/ 0 w 349469"/>
              <a:gd name="T10" fmla="*/ 0 h 520262"/>
              <a:gd name="T11" fmla="*/ 349469 w 349469"/>
              <a:gd name="T12" fmla="*/ 520262 h 5202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9469" h="520262">
                <a:moveTo>
                  <a:pt x="0" y="520262"/>
                </a:moveTo>
                <a:cubicBezTo>
                  <a:pt x="156341" y="405962"/>
                  <a:pt x="312683" y="291662"/>
                  <a:pt x="331076" y="204952"/>
                </a:cubicBezTo>
                <a:cubicBezTo>
                  <a:pt x="349469" y="118242"/>
                  <a:pt x="229914" y="59121"/>
                  <a:pt x="110359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4F977D8-FFA1-114B-8235-0C97A321E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425" y="3105150"/>
            <a:ext cx="498475" cy="884238"/>
          </a:xfrm>
          <a:custGeom>
            <a:avLst/>
            <a:gdLst>
              <a:gd name="T0" fmla="*/ 191225 w 499241"/>
              <a:gd name="T1" fmla="*/ 885609 h 882869"/>
              <a:gd name="T2" fmla="*/ 49771 w 499241"/>
              <a:gd name="T3" fmla="*/ 727465 h 882869"/>
              <a:gd name="T4" fmla="*/ 489851 w 499241"/>
              <a:gd name="T5" fmla="*/ 569320 h 882869"/>
              <a:gd name="T6" fmla="*/ 96922 w 499241"/>
              <a:gd name="T7" fmla="*/ 0 h 882869"/>
              <a:gd name="T8" fmla="*/ 0 60000 65536"/>
              <a:gd name="T9" fmla="*/ 0 60000 65536"/>
              <a:gd name="T10" fmla="*/ 0 60000 65536"/>
              <a:gd name="T11" fmla="*/ 0 60000 65536"/>
              <a:gd name="T12" fmla="*/ 0 w 499241"/>
              <a:gd name="T13" fmla="*/ 0 h 882869"/>
              <a:gd name="T14" fmla="*/ 499241 w 499241"/>
              <a:gd name="T15" fmla="*/ 882869 h 8828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241" h="882869">
                <a:moveTo>
                  <a:pt x="191813" y="882869"/>
                </a:moveTo>
                <a:cubicBezTo>
                  <a:pt x="95906" y="830317"/>
                  <a:pt x="0" y="777766"/>
                  <a:pt x="49924" y="725214"/>
                </a:cubicBezTo>
                <a:cubicBezTo>
                  <a:pt x="99848" y="672662"/>
                  <a:pt x="483475" y="688428"/>
                  <a:pt x="491358" y="567559"/>
                </a:cubicBezTo>
                <a:cubicBezTo>
                  <a:pt x="499241" y="446690"/>
                  <a:pt x="298230" y="223345"/>
                  <a:pt x="9722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0E0C3-7305-346F-76D9-8E0FB9F81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031" y="5078297"/>
            <a:ext cx="3694113" cy="17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99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E2C4-3F8D-4349-9F45-3AE92D70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322E6-61E4-154F-B9AA-E07F5B29C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58522-DF01-DB4B-ADC5-EB018914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9A249-82DA-8C4E-8033-1B38AB67BF23}"/>
              </a:ext>
            </a:extLst>
          </p:cNvPr>
          <p:cNvSpPr/>
          <p:nvPr/>
        </p:nvSpPr>
        <p:spPr>
          <a:xfrm>
            <a:off x="323850" y="1700213"/>
            <a:ext cx="856932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&lt;number of processes&gt;   &lt;executable&gt;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CF66D0-9AAA-F740-AEEC-F5FCC405B217}"/>
              </a:ext>
            </a:extLst>
          </p:cNvPr>
          <p:cNvSpPr/>
          <p:nvPr/>
        </p:nvSpPr>
        <p:spPr>
          <a:xfrm>
            <a:off x="323850" y="3194132"/>
            <a:ext cx="489585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1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D637B-B2AD-3D47-8B76-ACAF3F1803F4}"/>
              </a:ext>
            </a:extLst>
          </p:cNvPr>
          <p:cNvSpPr/>
          <p:nvPr/>
        </p:nvSpPr>
        <p:spPr>
          <a:xfrm>
            <a:off x="323850" y="4752894"/>
            <a:ext cx="48958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4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137C3-4B73-8546-A830-466D8F91E22E}"/>
              </a:ext>
            </a:extLst>
          </p:cNvPr>
          <p:cNvSpPr txBox="1"/>
          <p:nvPr/>
        </p:nvSpPr>
        <p:spPr>
          <a:xfrm>
            <a:off x="3132137" y="4059320"/>
            <a:ext cx="26828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run with 1 process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1606A23C-12FB-524D-B489-669D83C8638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9750" y="2636838"/>
            <a:ext cx="7704138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86CECD-81F1-D245-AB51-C14BFDA2EAD2}"/>
              </a:ext>
            </a:extLst>
          </p:cNvPr>
          <p:cNvSpPr txBox="1"/>
          <p:nvPr/>
        </p:nvSpPr>
        <p:spPr>
          <a:xfrm>
            <a:off x="3275012" y="5687932"/>
            <a:ext cx="30099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run with 4 processes</a:t>
            </a: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D8A6F3DA-0E4D-534A-8B88-E8CEBA01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8387" y="3691020"/>
            <a:ext cx="762000" cy="754062"/>
          </a:xfrm>
          <a:custGeom>
            <a:avLst/>
            <a:gdLst>
              <a:gd name="T0" fmla="*/ 762000 w 762000"/>
              <a:gd name="T1" fmla="*/ 646292 h 754117"/>
              <a:gd name="T2" fmla="*/ 99848 w 762000"/>
              <a:gd name="T3" fmla="*/ 646292 h 754117"/>
              <a:gd name="T4" fmla="*/ 162910 w 762000"/>
              <a:gd name="T5" fmla="*/ 0 h 754117"/>
              <a:gd name="T6" fmla="*/ 0 60000 65536"/>
              <a:gd name="T7" fmla="*/ 0 60000 65536"/>
              <a:gd name="T8" fmla="*/ 0 60000 65536"/>
              <a:gd name="T9" fmla="*/ 0 w 762000"/>
              <a:gd name="T10" fmla="*/ 0 h 754117"/>
              <a:gd name="T11" fmla="*/ 762000 w 762000"/>
              <a:gd name="T12" fmla="*/ 754117 h 7541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2000" h="754117">
                <a:moveTo>
                  <a:pt x="762000" y="646386"/>
                </a:moveTo>
                <a:cubicBezTo>
                  <a:pt x="480848" y="700251"/>
                  <a:pt x="199696" y="754117"/>
                  <a:pt x="99848" y="646386"/>
                </a:cubicBezTo>
                <a:cubicBezTo>
                  <a:pt x="0" y="538655"/>
                  <a:pt x="81455" y="269327"/>
                  <a:pt x="16291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029B01A1-7AB7-CF44-AA24-8C71CFAAF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256132"/>
            <a:ext cx="762000" cy="754062"/>
          </a:xfrm>
          <a:custGeom>
            <a:avLst/>
            <a:gdLst>
              <a:gd name="T0" fmla="*/ 762000 w 762000"/>
              <a:gd name="T1" fmla="*/ 646292 h 754117"/>
              <a:gd name="T2" fmla="*/ 99848 w 762000"/>
              <a:gd name="T3" fmla="*/ 646292 h 754117"/>
              <a:gd name="T4" fmla="*/ 162910 w 762000"/>
              <a:gd name="T5" fmla="*/ 0 h 754117"/>
              <a:gd name="T6" fmla="*/ 0 60000 65536"/>
              <a:gd name="T7" fmla="*/ 0 60000 65536"/>
              <a:gd name="T8" fmla="*/ 0 60000 65536"/>
              <a:gd name="T9" fmla="*/ 0 w 762000"/>
              <a:gd name="T10" fmla="*/ 0 h 754117"/>
              <a:gd name="T11" fmla="*/ 762000 w 762000"/>
              <a:gd name="T12" fmla="*/ 754117 h 7541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2000" h="754117">
                <a:moveTo>
                  <a:pt x="762000" y="646386"/>
                </a:moveTo>
                <a:cubicBezTo>
                  <a:pt x="480848" y="700251"/>
                  <a:pt x="199696" y="754117"/>
                  <a:pt x="99848" y="646386"/>
                </a:cubicBezTo>
                <a:cubicBezTo>
                  <a:pt x="0" y="538655"/>
                  <a:pt x="81455" y="269327"/>
                  <a:pt x="16291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58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9F98-D8FB-1145-ADDA-8EF17070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1AF87-9798-4447-B1F8-775E9FAFE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A49CE-8407-2F47-98D4-D337A1D2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34D8E-FE7B-3B4F-AFC1-1E0163149DFC}"/>
              </a:ext>
            </a:extLst>
          </p:cNvPr>
          <p:cNvSpPr/>
          <p:nvPr/>
        </p:nvSpPr>
        <p:spPr>
          <a:xfrm>
            <a:off x="1692275" y="1335881"/>
            <a:ext cx="4895850" cy="5222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1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DCA965-0427-FA44-B2C3-3700739071CB}"/>
              </a:ext>
            </a:extLst>
          </p:cNvPr>
          <p:cNvSpPr/>
          <p:nvPr/>
        </p:nvSpPr>
        <p:spPr>
          <a:xfrm>
            <a:off x="1692275" y="3207543"/>
            <a:ext cx="48958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4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5BBEE-ABF9-EA40-95BC-71C176DF734C}"/>
              </a:ext>
            </a:extLst>
          </p:cNvPr>
          <p:cNvSpPr/>
          <p:nvPr/>
        </p:nvSpPr>
        <p:spPr>
          <a:xfrm>
            <a:off x="2268537" y="2055018"/>
            <a:ext cx="5903913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0 of 1 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8061F-E0E7-1049-BD12-EBDA00A82A05}"/>
              </a:ext>
            </a:extLst>
          </p:cNvPr>
          <p:cNvSpPr/>
          <p:nvPr/>
        </p:nvSpPr>
        <p:spPr>
          <a:xfrm>
            <a:off x="2268537" y="3999706"/>
            <a:ext cx="5903913" cy="20748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0 of 4 !</a:t>
            </a:r>
          </a:p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1 of 4 !</a:t>
            </a:r>
          </a:p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2 of 4 !</a:t>
            </a:r>
          </a:p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3 of 4 !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E29EBE6-DFB9-CF4F-8443-C1406CDD7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335881"/>
            <a:ext cx="5905500" cy="1655762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C3E4B5-41A9-E048-B85A-00301A498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3278981"/>
            <a:ext cx="5905500" cy="2808287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635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7213-8956-684A-BC27-D823D905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B64743-F8C5-FF4F-946A-D71C6F8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F24EC-7FED-0340-91BB-C68AC2D6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1B3A5E-FFF5-EC46-BF8F-DB31BB60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74" y="241354"/>
            <a:ext cx="8200426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B6646C-9FC1-0647-8BCB-8B52524C2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05" y="3388418"/>
            <a:ext cx="3643211" cy="2534803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C011F93-2E8A-F544-8EAA-FA748BD8C66A}"/>
              </a:ext>
            </a:extLst>
          </p:cNvPr>
          <p:cNvSpPr/>
          <p:nvPr/>
        </p:nvSpPr>
        <p:spPr>
          <a:xfrm>
            <a:off x="6705600" y="4419600"/>
            <a:ext cx="1676400" cy="804108"/>
          </a:xfrm>
          <a:prstGeom prst="wedgeRoundRectCallout">
            <a:avLst>
              <a:gd name="adj1" fmla="val -85460"/>
              <a:gd name="adj2" fmla="val -9566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World_size</a:t>
            </a:r>
            <a:r>
              <a:rPr lang="en-US" dirty="0"/>
              <a:t>: 4</a:t>
            </a:r>
          </a:p>
          <a:p>
            <a:r>
              <a:rPr lang="en-US" dirty="0" err="1"/>
              <a:t>World_rank</a:t>
            </a:r>
            <a:r>
              <a:rPr lang="en-US" dirty="0"/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99988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46667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https://github.com/kevinsuo/CS4504/blob/main/helloworld-mpi.c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75CE8B-912D-0943-A4EB-AEA4C4E3C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671" y="1049675"/>
            <a:ext cx="5003808" cy="1720366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6467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A523-942E-F84B-8AA5-112F38C9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DFEB7-3461-0049-86BE-34027E46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58CE-27AA-DA4E-9790-8F3037E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4" descr="egg timers,hourglasses,households,Photographs,timers">
            <a:extLst>
              <a:ext uri="{FF2B5EF4-FFF2-40B4-BE49-F238E27FC236}">
                <a16:creationId xmlns:a16="http://schemas.microsoft.com/office/drawing/2014/main" id="{69E9C071-45D3-254C-A963-3C5B965F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560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6C0AC-72F0-C244-AA55-C5B791DA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parallel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2EB96-1BD6-0741-9ED5-9FDD14FC8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1C225-64D2-124D-B12B-04D3E30C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602FB2-3834-2E4D-8166-1D0CCAA224D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altLang="en-US" dirty="0"/>
              <a:t>Returns the number of </a:t>
            </a:r>
            <a:r>
              <a:rPr lang="en-US" altLang="en-US" b="1" u="sng" dirty="0">
                <a:solidFill>
                  <a:schemeClr val="accent2"/>
                </a:solidFill>
              </a:rPr>
              <a:t>seconds</a:t>
            </a:r>
            <a:r>
              <a:rPr lang="en-US" altLang="en-US" dirty="0"/>
              <a:t> that have elapsed since some time in the past.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2F95410-9A7A-DC4A-9CBE-2296C420B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7" y="2928327"/>
            <a:ext cx="3471862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2F41A4A-D3E0-AC44-98EC-401B9FB2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42" y="3720489"/>
            <a:ext cx="6624637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F967BC28-A184-4244-AF4A-43DE37DB7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929" y="2887052"/>
            <a:ext cx="3365500" cy="1679575"/>
          </a:xfrm>
          <a:custGeom>
            <a:avLst/>
            <a:gdLst>
              <a:gd name="T0" fmla="*/ 0 w 3366167"/>
              <a:gd name="T1" fmla="*/ 267608 h 1679074"/>
              <a:gd name="T2" fmla="*/ 3014123 w 3366167"/>
              <a:gd name="T3" fmla="*/ 235494 h 1679074"/>
              <a:gd name="T4" fmla="*/ 2100267 w 3366167"/>
              <a:gd name="T5" fmla="*/ 1680577 h 1679074"/>
              <a:gd name="T6" fmla="*/ 0 60000 65536"/>
              <a:gd name="T7" fmla="*/ 0 60000 65536"/>
              <a:gd name="T8" fmla="*/ 0 60000 65536"/>
              <a:gd name="T9" fmla="*/ 0 w 3366167"/>
              <a:gd name="T10" fmla="*/ 0 h 1679074"/>
              <a:gd name="T11" fmla="*/ 3366167 w 3366167"/>
              <a:gd name="T12" fmla="*/ 1679074 h 16790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66167" h="1679074">
                <a:moveTo>
                  <a:pt x="0" y="267368"/>
                </a:moveTo>
                <a:cubicBezTo>
                  <a:pt x="1332831" y="133684"/>
                  <a:pt x="2665663" y="0"/>
                  <a:pt x="3015915" y="235284"/>
                </a:cubicBezTo>
                <a:cubicBezTo>
                  <a:pt x="3366167" y="470568"/>
                  <a:pt x="2733841" y="1074821"/>
                  <a:pt x="2101515" y="1679074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725A83A-7D8E-5748-9A75-CB0F0CFEA37F}"/>
                  </a:ext>
                </a:extLst>
              </p14:cNvPr>
              <p14:cNvContentPartPr/>
              <p14:nvPr/>
            </p14:nvContentPartPr>
            <p14:xfrm>
              <a:off x="1494785" y="4466763"/>
              <a:ext cx="2815560" cy="31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725A83A-7D8E-5748-9A75-CB0F0CFEA3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1145" y="4358763"/>
                <a:ext cx="2923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4BD32B-944B-354B-B403-404A25936D2A}"/>
                  </a:ext>
                </a:extLst>
              </p14:cNvPr>
              <p14:cNvContentPartPr/>
              <p14:nvPr/>
            </p14:nvContentPartPr>
            <p14:xfrm>
              <a:off x="1519985" y="5300163"/>
              <a:ext cx="2883600" cy="57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4BD32B-944B-354B-B403-404A25936D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5985" y="5192163"/>
                <a:ext cx="2991240" cy="2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16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09318-0B5B-174A-8A20-0B97EEBE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7E02A-9183-CA4D-AC0A-470E4B11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91AE3-7471-2A49-BDE7-6D9480FD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9090F-7E4D-6D4E-B6F6-ADD7BF02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E8619B-5BFD-9F4C-9FFF-45489649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943100"/>
            <a:ext cx="8204200" cy="2971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4B4191-27A3-FC44-A45E-67DD1B70F65A}"/>
              </a:ext>
            </a:extLst>
          </p:cNvPr>
          <p:cNvSpPr/>
          <p:nvPr/>
        </p:nvSpPr>
        <p:spPr>
          <a:xfrm>
            <a:off x="3124200" y="27682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https://raw.githubusercontent.com/kevinsuo/CS4504/master/time_sample.c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43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09318-0B5B-174A-8A20-0B97EEBE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7E02A-9183-CA4D-AC0A-470E4B11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91AE3-7471-2A49-BDE7-6D9480FD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9090F-7E4D-6D4E-B6F6-ADD7BF02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4B4191-27A3-FC44-A45E-67DD1B70F65A}"/>
              </a:ext>
            </a:extLst>
          </p:cNvPr>
          <p:cNvSpPr/>
          <p:nvPr/>
        </p:nvSpPr>
        <p:spPr>
          <a:xfrm>
            <a:off x="3124200" y="27682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https://raw.githubusercontent.com/kevinsuo/CS4504/master/time_sample.c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F33E5-DE5E-B94B-B24E-D3187E667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695450"/>
            <a:ext cx="8407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2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A78C-435B-DF41-923A-C72FF981C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98991-07DF-2F48-A799-C9A7E27F1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44DB8-08AB-1F46-9633-BA80520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3FAE79-3009-5148-9A93-AD20A6893AE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In this case, you don’t need to link in the MPI libraries.</a:t>
            </a:r>
          </a:p>
          <a:p>
            <a:endParaRPr lang="en-US" altLang="en-US" dirty="0"/>
          </a:p>
          <a:p>
            <a:r>
              <a:rPr lang="en-US" altLang="en-US" dirty="0"/>
              <a:t>Returns time in </a:t>
            </a:r>
            <a:r>
              <a:rPr lang="en-US" altLang="en-US" sz="3300" b="1" u="sng" dirty="0">
                <a:solidFill>
                  <a:schemeClr val="accent2"/>
                </a:solidFill>
              </a:rPr>
              <a:t>microseconds</a:t>
            </a:r>
            <a:r>
              <a:rPr lang="en-US" altLang="en-US" dirty="0"/>
              <a:t> elapsed from some point in the past.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6E397F-0B68-2B4A-A7F9-1D8CBD35A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023519"/>
            <a:ext cx="3494088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View Details">
            <a:extLst>
              <a:ext uri="{FF2B5EF4-FFF2-40B4-BE49-F238E27FC236}">
                <a16:creationId xmlns:a16="http://schemas.microsoft.com/office/drawing/2014/main" id="{3C0C22EE-2666-9948-99E1-88A553BC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4456906"/>
            <a:ext cx="11303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14:cNvPr>
              <p14:cNvContentPartPr/>
              <p14:nvPr/>
            </p14:nvContentPartPr>
            <p14:xfrm>
              <a:off x="1756440" y="5638800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2800" y="5530800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67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A523-942E-F84B-8AA5-112F38C9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MPI?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DFEB7-3461-0049-86BE-34027E46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58CE-27AA-DA4E-9790-8F3037E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3DB9A5B-B874-F14A-B91C-C7DD24A7CEA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971800" y="3886200"/>
            <a:ext cx="5715000" cy="2057400"/>
          </a:xfrm>
        </p:spPr>
        <p:txBody>
          <a:bodyPr/>
          <a:lstStyle/>
          <a:p>
            <a:r>
              <a:rPr lang="en-US" dirty="0"/>
              <a:t>Message Passing Interface (MPI) is a standardized library for parallel computing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FA4EB-2EEA-9142-9BE0-CF57CF30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99297"/>
            <a:ext cx="3708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25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D972E-478A-F74B-A699-CB3C1F06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79406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36621" y="2986087"/>
              <a:ext cx="2815560" cy="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2878087"/>
                <a:ext cx="2923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14:cNvPr>
              <p14:cNvContentPartPr/>
              <p14:nvPr/>
            </p14:nvContentPartPr>
            <p14:xfrm>
              <a:off x="636621" y="3880242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3772242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031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916D-3189-A346-8833-4AE00BD2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CAD04-1F34-E94F-B90D-27329356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0696F-F16B-A947-87F3-9613268B1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E0D99-F5CC-ED4C-AA9B-80A90B98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C2D801-9C3A-F847-B50E-4E3272656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1520825"/>
            <a:ext cx="6565900" cy="4381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29E4A9-DC44-914F-8972-C0EA8131AFC7}"/>
              </a:ext>
            </a:extLst>
          </p:cNvPr>
          <p:cNvSpPr/>
          <p:nvPr/>
        </p:nvSpPr>
        <p:spPr>
          <a:xfrm>
            <a:off x="2895600" y="2960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https://raw.githubusercontent.com/kevinsuo/CS4504/master/time_sample2.c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187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916D-3189-A346-8833-4AE00BD2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CAD04-1F34-E94F-B90D-27329356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0696F-F16B-A947-87F3-9613268B1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E0D99-F5CC-ED4C-AA9B-80A90B98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29E4A9-DC44-914F-8972-C0EA8131AFC7}"/>
              </a:ext>
            </a:extLst>
          </p:cNvPr>
          <p:cNvSpPr/>
          <p:nvPr/>
        </p:nvSpPr>
        <p:spPr>
          <a:xfrm>
            <a:off x="2895600" y="2960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https://raw.githubusercontent.com/kevinsuo/CS4504/master/time_sample2.c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6C170-888B-DD4C-B506-23373EF4A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1371600"/>
            <a:ext cx="64389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0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A9D50-1E7B-8C40-8EE4-61FE5BDF1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2127714"/>
            <a:ext cx="8877300" cy="313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 in nanoseconds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85800" y="3162764"/>
              <a:ext cx="4109980" cy="4571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053909"/>
                <a:ext cx="4217635" cy="263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14:cNvPr>
              <p14:cNvContentPartPr/>
              <p14:nvPr/>
            </p14:nvContentPartPr>
            <p14:xfrm>
              <a:off x="685800" y="3947804"/>
              <a:ext cx="4109980" cy="457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838949"/>
                <a:ext cx="4217635" cy="263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554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D22B-B23F-FF44-A66E-BE22B4E0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05D735-7D0D-8D4C-9E6D-0BE184FE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77FDC-7B33-674D-8E82-484498B0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E888F-8910-B544-81C3-5FFE72F4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2A3DB-25A1-5F49-A0D9-D4557B2F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774825"/>
            <a:ext cx="8356600" cy="387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C0F57C-8733-9F41-8006-79133EE5BD45}"/>
              </a:ext>
            </a:extLst>
          </p:cNvPr>
          <p:cNvSpPr/>
          <p:nvPr/>
        </p:nvSpPr>
        <p:spPr>
          <a:xfrm>
            <a:off x="2819400" y="2483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https://github.com/kevinsuo/CS4504/blob/master/time_sample3.c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35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D22B-B23F-FF44-A66E-BE22B4E0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05D735-7D0D-8D4C-9E6D-0BE184FE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77FDC-7B33-674D-8E82-484498B0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E888F-8910-B544-81C3-5FFE72F4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0F132-9CD7-7040-94A0-66C518E3E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58762"/>
            <a:ext cx="8572500" cy="469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98EC84-9B85-EF45-8DF1-FD03A893AF07}"/>
              </a:ext>
            </a:extLst>
          </p:cNvPr>
          <p:cNvSpPr/>
          <p:nvPr/>
        </p:nvSpPr>
        <p:spPr>
          <a:xfrm>
            <a:off x="2819400" y="2483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https://github.com/kevinsuo/CS4504/blob/master/time_sample3.c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67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21BD-4993-D042-AD27-BFBC1CD1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Run-times of serial and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D508-062F-2F48-8A84-9070B13E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3824-F967-DD45-B034-2BC0876F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4C52AF-FDFF-A843-8E1D-70C9853BA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0421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91084A-C8D0-DC44-BDE8-4241317E4AC3}"/>
              </a:ext>
            </a:extLst>
          </p:cNvPr>
          <p:cNvSpPr txBox="1"/>
          <p:nvPr/>
        </p:nvSpPr>
        <p:spPr>
          <a:xfrm>
            <a:off x="6372225" y="5084763"/>
            <a:ext cx="13525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(Seconds)</a:t>
            </a:r>
          </a:p>
        </p:txBody>
      </p:sp>
    </p:spTree>
    <p:extLst>
      <p:ext uri="{BB962C8B-B14F-4D97-AF65-F5344CB8AC3E}">
        <p14:creationId xmlns:p14="http://schemas.microsoft.com/office/powerpoint/2010/main" val="1742752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3FC9-A73A-DC4D-B117-5D841BAF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Speedup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31FF5-8110-4A40-81A8-24B58FF2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73BA-53E0-1144-812E-D34CAC498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B6711D3-A7B9-F44F-AE13-B2F10937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73238"/>
            <a:ext cx="522605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079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AEBE-7D81-ED40-83AD-EC2D8A67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Speedups of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36BB1-CC6A-9242-A9F1-09E90754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F9951-B311-2847-BDD5-4070C900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0EFC3E-AF52-5745-95CB-5C0DED86A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1" y="1828800"/>
            <a:ext cx="7640637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976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D006-522D-AA42-9435-E69477DF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Trapezoidal rule in </a:t>
            </a:r>
            <a:r>
              <a:rPr lang="en-US" dirty="0" err="1"/>
              <a:t>mpi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66F21-187C-014D-BBF6-C18F8BB31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5E18A-65AD-564D-8655-53AC6392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academic,cartoons,children,classes,courses,education,females,geometric shapes,geometry,girls,kids,mathematics,people,persons,schools,students,trapezoids">
            <a:extLst>
              <a:ext uri="{FF2B5EF4-FFF2-40B4-BE49-F238E27FC236}">
                <a16:creationId xmlns:a16="http://schemas.microsoft.com/office/drawing/2014/main" id="{F8749396-FF9F-6F4D-912D-446711F6E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255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shared memory system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10" name="Picture 2" descr="f03-02-9780123742605.eps">
            <a:extLst>
              <a:ext uri="{FF2B5EF4-FFF2-40B4-BE49-F238E27FC236}">
                <a16:creationId xmlns:a16="http://schemas.microsoft.com/office/drawing/2014/main" id="{1D8B0796-FE7C-9C4C-A817-4591F280D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11" y="1981200"/>
            <a:ext cx="7098974" cy="310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806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05F0-CBA7-1C46-949B-999946DAD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C01E9-B258-7D45-8635-B003AE2C4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6BA90-249B-1443-B860-D6F6EBD25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AF8C3B-58A8-9E43-B302-C4677AE8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62" y="1676400"/>
            <a:ext cx="831850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723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5B33-000C-A54F-AD82-C538ADB0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One trapezoid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F79FD-229F-444E-80A1-3929CA811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30F75-C29F-3548-A856-F31BF560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4-9780123742605.eps">
            <a:extLst>
              <a:ext uri="{FF2B5EF4-FFF2-40B4-BE49-F238E27FC236}">
                <a16:creationId xmlns:a16="http://schemas.microsoft.com/office/drawing/2014/main" id="{D99A3B0E-CA2D-094B-9C4A-201E53AC6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25550"/>
            <a:ext cx="4343401" cy="394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DA8CC04-00BD-0043-BBB3-0285D23D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486400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DAADC-7FAF-9B46-A6E0-F7E6639C83B2}"/>
              </a:ext>
            </a:extLst>
          </p:cNvPr>
          <p:cNvSpPr txBox="1"/>
          <p:nvPr/>
        </p:nvSpPr>
        <p:spPr>
          <a:xfrm>
            <a:off x="457200" y="4758776"/>
            <a:ext cx="252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get the size of one trapezoid?</a:t>
            </a:r>
          </a:p>
        </p:txBody>
      </p:sp>
    </p:spTree>
    <p:extLst>
      <p:ext uri="{BB962C8B-B14F-4D97-AF65-F5344CB8AC3E}">
        <p14:creationId xmlns:p14="http://schemas.microsoft.com/office/powerpoint/2010/main" val="27442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/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blipFill>
                <a:blip r:embed="rId6"/>
                <a:stretch>
                  <a:fillRect l="-160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21642D-25EF-994F-9715-4DA39CE53638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21642D-25EF-994F-9715-4DA39CE536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606"/>
                <a:ext cx="641520" cy="165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620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/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37998"/>
                <a:ext cx="3962400" cy="411138"/>
              </a:xfrm>
              <a:prstGeom prst="rect">
                <a:avLst/>
              </a:prstGeom>
              <a:blipFill>
                <a:blip r:embed="rId6"/>
                <a:stretch>
                  <a:fillRect l="-224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54BB64A-82ED-BB48-BEAA-DEAE4E7773D1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54BB64A-82ED-BB48-BEAA-DEAE4E7773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606"/>
                <a:ext cx="641520" cy="16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9F7607-12DA-E646-85C6-E23A80A9A0A0}"/>
                  </a:ext>
                </a:extLst>
              </p14:cNvPr>
              <p14:cNvContentPartPr/>
              <p14:nvPr/>
            </p14:nvContentPartPr>
            <p14:xfrm>
              <a:off x="6498557" y="994246"/>
              <a:ext cx="529920" cy="1429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9F7607-12DA-E646-85C6-E23A80A9A0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4557" y="886606"/>
                <a:ext cx="637560" cy="164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6850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/>
              <p:nvPr/>
            </p:nvSpPr>
            <p:spPr>
              <a:xfrm>
                <a:off x="457200" y="5437998"/>
                <a:ext cx="6464020" cy="411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6E3D9F-39B8-7240-B66D-4099F504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37998"/>
                <a:ext cx="6464020" cy="411138"/>
              </a:xfrm>
              <a:prstGeom prst="rect">
                <a:avLst/>
              </a:prstGeom>
              <a:blipFill>
                <a:blip r:embed="rId6"/>
                <a:stretch>
                  <a:fillRect l="-137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ADEEF6D-A191-4743-83E1-E3D6EBA5EF04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ADEEF6D-A191-4743-83E1-E3D6EBA5EF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606"/>
                <a:ext cx="641520" cy="16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A798A1B-801B-BB42-8FB2-231CDA9D0334}"/>
                  </a:ext>
                </a:extLst>
              </p14:cNvPr>
              <p14:cNvContentPartPr/>
              <p14:nvPr/>
            </p14:nvContentPartPr>
            <p14:xfrm>
              <a:off x="6498557" y="994246"/>
              <a:ext cx="529920" cy="1429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A798A1B-801B-BB42-8FB2-231CDA9D03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4557" y="886606"/>
                <a:ext cx="637560" cy="16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E7A9AC-8899-EB4D-AE2A-A5AF6D790BDE}"/>
                  </a:ext>
                </a:extLst>
              </p14:cNvPr>
              <p14:cNvContentPartPr/>
              <p14:nvPr/>
            </p14:nvContentPartPr>
            <p14:xfrm>
              <a:off x="7117397" y="1366486"/>
              <a:ext cx="547200" cy="1056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E7A9AC-8899-EB4D-AE2A-A5AF6D790BD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63757" y="1258846"/>
                <a:ext cx="654840" cy="127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259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0485-8730-C24E-BD11-F0A54AE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0F05-75D3-F942-98EA-A0B8C440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735C-498C-3348-A883-8D5B3DA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8DDBF0-7F93-2741-8C42-6E81770C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23" y="1662114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C006A21-191B-5040-889F-0BB2475D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3099594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8764E-27B3-924A-8A07-9A418EA0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4355885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36BC71AD-E68D-1949-89C0-423CD7F5E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93" y="5557236"/>
            <a:ext cx="82105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ECC59-798D-8D41-8BA5-EDE3E7A80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280" y="382588"/>
            <a:ext cx="3831487" cy="2649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4CA1-D331-C841-8C94-7421CCA59663}"/>
              </a:ext>
            </a:extLst>
          </p:cNvPr>
          <p:cNvSpPr txBox="1"/>
          <p:nvPr/>
        </p:nvSpPr>
        <p:spPr>
          <a:xfrm>
            <a:off x="6614726" y="29430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E34579-CF4B-FE48-8331-75A6E1934341}"/>
              </a:ext>
            </a:extLst>
          </p:cNvPr>
          <p:cNvSpPr/>
          <p:nvPr/>
        </p:nvSpPr>
        <p:spPr>
          <a:xfrm rot="5400000">
            <a:off x="6667506" y="2542191"/>
            <a:ext cx="200934" cy="637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2A14F-D95A-D24D-ACC7-EA7C88EB9ADA}"/>
              </a:ext>
            </a:extLst>
          </p:cNvPr>
          <p:cNvSpPr txBox="1"/>
          <p:nvPr/>
        </p:nvSpPr>
        <p:spPr>
          <a:xfrm>
            <a:off x="6315499" y="327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0A39D-078D-CA40-B649-D2CF5CF59F42}"/>
              </a:ext>
            </a:extLst>
          </p:cNvPr>
          <p:cNvSpPr txBox="1"/>
          <p:nvPr/>
        </p:nvSpPr>
        <p:spPr>
          <a:xfrm>
            <a:off x="6966666" y="328379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12B74-A432-AD4F-ADD7-AF03C23D5C9F}"/>
              </a:ext>
            </a:extLst>
          </p:cNvPr>
          <p:cNvSpPr txBox="1"/>
          <p:nvPr/>
        </p:nvSpPr>
        <p:spPr>
          <a:xfrm>
            <a:off x="7543800" y="32896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n-1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215C694-0922-8143-B925-8809CF2C98B3}"/>
                  </a:ext>
                </a:extLst>
              </p14:cNvPr>
              <p14:cNvContentPartPr/>
              <p14:nvPr/>
            </p14:nvContentPartPr>
            <p14:xfrm>
              <a:off x="5863517" y="1021246"/>
              <a:ext cx="533880" cy="1438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215C694-0922-8143-B925-8809CF2C98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9517" y="913246"/>
                <a:ext cx="641520" cy="16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B76F5CF-BDDA-1445-BC18-0EC65FDD2E14}"/>
                  </a:ext>
                </a:extLst>
              </p14:cNvPr>
              <p14:cNvContentPartPr/>
              <p14:nvPr/>
            </p14:nvContentPartPr>
            <p14:xfrm>
              <a:off x="6498557" y="994246"/>
              <a:ext cx="529920" cy="1429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B76F5CF-BDDA-1445-BC18-0EC65FDD2E1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4557" y="886219"/>
                <a:ext cx="637560" cy="1645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C410C7E-B987-F74B-AB5F-2B68CCAF722D}"/>
                  </a:ext>
                </a:extLst>
              </p14:cNvPr>
              <p14:cNvContentPartPr/>
              <p14:nvPr/>
            </p14:nvContentPartPr>
            <p14:xfrm>
              <a:off x="7117397" y="1366486"/>
              <a:ext cx="547200" cy="1056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C410C7E-B987-F74B-AB5F-2B68CCAF72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63397" y="1258486"/>
                <a:ext cx="654840" cy="127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5723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D351-FE91-4B4C-8303-E12C1122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Pseudo-code for a serial program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E03F0-1737-0540-B948-39B74EB6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82978-7E2A-F849-9BA8-6FF725F2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F0244D-4026-E94F-A77B-B74AA26CE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0"/>
            <a:ext cx="5305552" cy="304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039B2A50-9B07-4047-9607-DEE477D28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54336"/>
            <a:ext cx="8382000" cy="66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F8AD4-0ACE-5C49-A770-61AFFD883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513" y="3317671"/>
            <a:ext cx="3831487" cy="2649537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34B884C-36E5-B74A-8814-6418DB1794F4}"/>
              </a:ext>
            </a:extLst>
          </p:cNvPr>
          <p:cNvSpPr/>
          <p:nvPr/>
        </p:nvSpPr>
        <p:spPr>
          <a:xfrm>
            <a:off x="4876800" y="2515573"/>
            <a:ext cx="1940712" cy="771757"/>
          </a:xfrm>
          <a:prstGeom prst="wedgeRoundRectCallout">
            <a:avLst>
              <a:gd name="adj1" fmla="val -85607"/>
              <a:gd name="adj2" fmla="val 12299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(f(a) + f(b))/2 </a:t>
            </a:r>
          </a:p>
          <a:p>
            <a:pPr algn="ctr"/>
            <a:r>
              <a:rPr lang="en-US" dirty="0"/>
              <a:t>= (f(x</a:t>
            </a:r>
            <a:r>
              <a:rPr lang="en-US" baseline="-25000" dirty="0"/>
              <a:t>0</a:t>
            </a:r>
            <a:r>
              <a:rPr lang="en-US" dirty="0"/>
              <a:t>) + f(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))/2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E1FD72-AEF9-1049-97AB-5BD5C0E0E050}"/>
                  </a:ext>
                </a:extLst>
              </p14:cNvPr>
              <p14:cNvContentPartPr/>
              <p14:nvPr/>
            </p14:nvContentPartPr>
            <p14:xfrm>
              <a:off x="2040185" y="3955563"/>
              <a:ext cx="2941560" cy="211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E1FD72-AEF9-1049-97AB-5BD5C0E0E0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6545" y="3847563"/>
                <a:ext cx="304920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452C431-1CB8-0C4B-8EB2-2F6F41C2EC5F}"/>
                  </a:ext>
                </a:extLst>
              </p14:cNvPr>
              <p14:cNvContentPartPr/>
              <p14:nvPr/>
            </p14:nvContentPartPr>
            <p14:xfrm>
              <a:off x="3481625" y="1750923"/>
              <a:ext cx="798840" cy="163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452C431-1CB8-0C4B-8EB2-2F6F41C2EC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27625" y="1643283"/>
                <a:ext cx="9064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00373D-2A5E-D346-811A-1271821FC3B9}"/>
                  </a:ext>
                </a:extLst>
              </p14:cNvPr>
              <p14:cNvContentPartPr/>
              <p14:nvPr/>
            </p14:nvContentPartPr>
            <p14:xfrm>
              <a:off x="7869305" y="1734363"/>
              <a:ext cx="813240" cy="183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00373D-2A5E-D346-811A-1271821FC3B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15305" y="1626723"/>
                <a:ext cx="920880" cy="3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36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Identify communication channels between threads.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Aggregate tasks into composite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Map composite tasks to threads/cores.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01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E7033-28EE-DB42-8DD1-635FA111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970988"/>
            <a:ext cx="3831487" cy="2649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6E5FB2-6CE1-E84C-9E9F-7EA3702241BC}"/>
              </a:ext>
            </a:extLst>
          </p:cNvPr>
          <p:cNvSpPr txBox="1"/>
          <p:nvPr/>
        </p:nvSpPr>
        <p:spPr>
          <a:xfrm>
            <a:off x="914400" y="4981815"/>
            <a:ext cx="2214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problem?</a:t>
            </a:r>
          </a:p>
          <a:p>
            <a:endParaRPr lang="en-US" dirty="0"/>
          </a:p>
          <a:p>
            <a:r>
              <a:rPr lang="en-US" dirty="0"/>
              <a:t>What is the task?</a:t>
            </a:r>
          </a:p>
        </p:txBody>
      </p:sp>
    </p:spTree>
    <p:extLst>
      <p:ext uri="{BB962C8B-B14F-4D97-AF65-F5344CB8AC3E}">
        <p14:creationId xmlns:p14="http://schemas.microsoft.com/office/powerpoint/2010/main" val="265092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609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E7033-28EE-DB42-8DD1-635FA111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67000"/>
            <a:ext cx="3831487" cy="264953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0B7652A-BCC0-8941-9B57-EF22C177A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" t="6517" r="47046" b="67220"/>
          <a:stretch/>
        </p:blipFill>
        <p:spPr bwMode="auto">
          <a:xfrm>
            <a:off x="4764024" y="2465327"/>
            <a:ext cx="4303776" cy="1214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CAF8001-C612-8244-95FB-65839D125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" t="82403" r="69283" b="2886"/>
          <a:stretch/>
        </p:blipFill>
        <p:spPr bwMode="auto">
          <a:xfrm>
            <a:off x="4800600" y="4504901"/>
            <a:ext cx="2307487" cy="680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68EDA1-293A-0949-AF58-7246F44F916B}"/>
              </a:ext>
            </a:extLst>
          </p:cNvPr>
          <p:cNvSpPr txBox="1"/>
          <p:nvPr/>
        </p:nvSpPr>
        <p:spPr>
          <a:xfrm>
            <a:off x="5469354" y="3960255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// function logic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2398BED-A620-E743-817D-2500FA8AC94B}"/>
              </a:ext>
            </a:extLst>
          </p:cNvPr>
          <p:cNvSpPr/>
          <p:nvPr/>
        </p:nvSpPr>
        <p:spPr>
          <a:xfrm>
            <a:off x="612648" y="5467111"/>
            <a:ext cx="1066800" cy="369332"/>
          </a:xfrm>
          <a:prstGeom prst="wedgeRoundRectCallout">
            <a:avLst>
              <a:gd name="adj1" fmla="val 35128"/>
              <a:gd name="adj2" fmla="val -18681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Left_endpt</a:t>
            </a:r>
            <a:endParaRPr lang="en-US" sz="14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13AD732-14EA-BF47-82C9-6D5BAF587826}"/>
              </a:ext>
            </a:extLst>
          </p:cNvPr>
          <p:cNvSpPr/>
          <p:nvPr/>
        </p:nvSpPr>
        <p:spPr>
          <a:xfrm>
            <a:off x="2514600" y="5467111"/>
            <a:ext cx="1270262" cy="369332"/>
          </a:xfrm>
          <a:prstGeom prst="wedgeRoundRectCallout">
            <a:avLst>
              <a:gd name="adj1" fmla="val -26467"/>
              <a:gd name="adj2" fmla="val -18171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Right_endpt</a:t>
            </a:r>
            <a:endParaRPr lang="en-US" sz="14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8E5C3BA-C944-9640-A993-F2016865A560}"/>
              </a:ext>
            </a:extLst>
          </p:cNvPr>
          <p:cNvSpPr/>
          <p:nvPr/>
        </p:nvSpPr>
        <p:spPr>
          <a:xfrm>
            <a:off x="1163676" y="6188316"/>
            <a:ext cx="1066800" cy="369332"/>
          </a:xfrm>
          <a:prstGeom prst="wedgeRoundRectCallout">
            <a:avLst>
              <a:gd name="adj1" fmla="val 19222"/>
              <a:gd name="adj2" fmla="val -37569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Base_len</a:t>
            </a:r>
            <a:endParaRPr lang="en-US" sz="14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D2E507D-38F7-F74F-97C6-E0E757B30F76}"/>
              </a:ext>
            </a:extLst>
          </p:cNvPr>
          <p:cNvSpPr/>
          <p:nvPr/>
        </p:nvSpPr>
        <p:spPr>
          <a:xfrm>
            <a:off x="2452447" y="6192648"/>
            <a:ext cx="2097023" cy="593484"/>
          </a:xfrm>
          <a:prstGeom prst="wedgeRoundRectCallout">
            <a:avLst>
              <a:gd name="adj1" fmla="val -59941"/>
              <a:gd name="adj2" fmla="val -113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Trap_count</a:t>
            </a:r>
            <a:r>
              <a:rPr lang="en-US" sz="1400" dirty="0"/>
              <a:t>: how many </a:t>
            </a:r>
            <a:r>
              <a:rPr lang="en-US" sz="1400" dirty="0" err="1"/>
              <a:t>tradezoid</a:t>
            </a:r>
            <a:r>
              <a:rPr lang="en-US" sz="1400" dirty="0"/>
              <a:t> for each thread</a:t>
            </a:r>
          </a:p>
        </p:txBody>
      </p:sp>
    </p:spTree>
    <p:extLst>
      <p:ext uri="{BB962C8B-B14F-4D97-AF65-F5344CB8AC3E}">
        <p14:creationId xmlns:p14="http://schemas.microsoft.com/office/powerpoint/2010/main" val="2566700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C8EC-1D06-3146-B279-D1E7CD42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distributed memory system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29B05-7E73-A449-9FC2-54EAE661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B15C8-BF8D-E040-A4A2-2BEB35FA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1-9780123742605.eps">
            <a:extLst>
              <a:ext uri="{FF2B5EF4-FFF2-40B4-BE49-F238E27FC236}">
                <a16:creationId xmlns:a16="http://schemas.microsoft.com/office/drawing/2014/main" id="{9B1C4949-9E08-3649-850D-6BE6CFC53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94" y="1965960"/>
            <a:ext cx="7578811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3164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098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trike="sngStrike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Identify communication channels between threads.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44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584F-C328-654D-9174-B5A2D85E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Tasks and communications for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9" y="3750635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46671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209800" y="2514600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343401" y="2484918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638800" y="2423722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5707066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5" y="3217275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206" y="3077747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72" y="3046321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657035" y="578189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86802" y="333071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2941693" y="32992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7989451" y="34027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0975887-D1F0-AC46-B75C-C29D68FAC034}"/>
              </a:ext>
            </a:extLst>
          </p:cNvPr>
          <p:cNvSpPr/>
          <p:nvPr/>
        </p:nvSpPr>
        <p:spPr>
          <a:xfrm>
            <a:off x="619246" y="2637983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1DD0B7B-A449-9943-BDC1-F6BCAD3560A4}"/>
              </a:ext>
            </a:extLst>
          </p:cNvPr>
          <p:cNvSpPr/>
          <p:nvPr/>
        </p:nvSpPr>
        <p:spPr>
          <a:xfrm>
            <a:off x="7126516" y="2329934"/>
            <a:ext cx="1178712" cy="369332"/>
          </a:xfrm>
          <a:prstGeom prst="wedgeRoundRectCallout">
            <a:avLst>
              <a:gd name="adj1" fmla="val -3413"/>
              <a:gd name="adj2" fmla="val 13773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921223B-7A70-4F42-9DEF-B0170D031449}"/>
              </a:ext>
            </a:extLst>
          </p:cNvPr>
          <p:cNvSpPr/>
          <p:nvPr/>
        </p:nvSpPr>
        <p:spPr>
          <a:xfrm>
            <a:off x="381250" y="5421759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151503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F9C0-D61D-9C4A-8471-BFA97BBA4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084D7-F06A-6B48-9C51-F931050FC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10B2F-9F55-DD46-AF8A-A5ED4C1E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37F104D2-2520-3A4C-9D57-22BEC0B623D1}"/>
              </a:ext>
            </a:extLst>
          </p:cNvPr>
          <p:cNvGrpSpPr>
            <a:grpSpLocks/>
          </p:cNvGrpSpPr>
          <p:nvPr/>
        </p:nvGrpSpPr>
        <p:grpSpPr bwMode="auto">
          <a:xfrm>
            <a:off x="1509046" y="1416487"/>
            <a:ext cx="5614988" cy="2755463"/>
            <a:chOff x="1475656" y="1772816"/>
            <a:chExt cx="4111749" cy="1726307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5A531602-AECF-2643-AB65-58B5E3E129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772816"/>
              <a:ext cx="138112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91B0C27-AADD-0F47-A101-FB4BD22E7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060848"/>
              <a:ext cx="3895725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5">
            <a:extLst>
              <a:ext uri="{FF2B5EF4-FFF2-40B4-BE49-F238E27FC236}">
                <a16:creationId xmlns:a16="http://schemas.microsoft.com/office/drawing/2014/main" id="{D6FD410B-B2F4-C144-9804-4A51804FB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508500"/>
            <a:ext cx="2303463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BF5D88B-2D65-EB4A-A0E5-CFA6D3A9DA71}"/>
              </a:ext>
            </a:extLst>
          </p:cNvPr>
          <p:cNvSpPr/>
          <p:nvPr/>
        </p:nvSpPr>
        <p:spPr>
          <a:xfrm>
            <a:off x="228600" y="3516697"/>
            <a:ext cx="1280446" cy="369332"/>
          </a:xfrm>
          <a:prstGeom prst="wedgeRoundRectCallout">
            <a:avLst>
              <a:gd name="adj1" fmla="val 79636"/>
              <a:gd name="adj2" fmla="val -13832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where?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56A48A7-15E9-154B-9922-B964EC2503D3}"/>
              </a:ext>
            </a:extLst>
          </p:cNvPr>
          <p:cNvSpPr/>
          <p:nvPr/>
        </p:nvSpPr>
        <p:spPr>
          <a:xfrm>
            <a:off x="3581400" y="1286850"/>
            <a:ext cx="1345867" cy="369332"/>
          </a:xfrm>
          <a:prstGeom prst="wedgeRoundRectCallout">
            <a:avLst>
              <a:gd name="adj1" fmla="val -1613"/>
              <a:gd name="adj2" fmla="val 15010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what?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344BC0A8-5CB8-1B4B-85B3-D048D924B8C1}"/>
              </a:ext>
            </a:extLst>
          </p:cNvPr>
          <p:cNvSpPr/>
          <p:nvPr/>
        </p:nvSpPr>
        <p:spPr>
          <a:xfrm>
            <a:off x="5334000" y="1338625"/>
            <a:ext cx="1345867" cy="369332"/>
          </a:xfrm>
          <a:prstGeom prst="wedgeRoundRectCallout">
            <a:avLst>
              <a:gd name="adj1" fmla="val -78660"/>
              <a:gd name="adj2" fmla="val 24709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many?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365FDC8-8843-8B48-9ECB-BD47F0B311F6}"/>
              </a:ext>
            </a:extLst>
          </p:cNvPr>
          <p:cNvSpPr/>
          <p:nvPr/>
        </p:nvSpPr>
        <p:spPr>
          <a:xfrm>
            <a:off x="7072682" y="2418318"/>
            <a:ext cx="1345867" cy="369332"/>
          </a:xfrm>
          <a:prstGeom prst="wedgeRoundRectCallout">
            <a:avLst>
              <a:gd name="adj1" fmla="val -73056"/>
              <a:gd name="adj2" fmla="val 4545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Type?</a:t>
            </a:r>
          </a:p>
        </p:txBody>
      </p:sp>
    </p:spTree>
    <p:extLst>
      <p:ext uri="{BB962C8B-B14F-4D97-AF65-F5344CB8AC3E}">
        <p14:creationId xmlns:p14="http://schemas.microsoft.com/office/powerpoint/2010/main" val="3829166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05AD-666E-E940-A363-5EADD3CB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types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22A64-D76E-1041-87B6-946E328C2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1767E-CF51-244F-B311-16EFB715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24D5B87-82B8-2049-8EBA-6FF867C3C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38" y="1447800"/>
            <a:ext cx="5189653" cy="477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5290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6F9E-9ABB-D247-B5FA-E6F144EF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84CF93-9509-C14A-94C1-126D65ED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EE022-7E76-E74F-91C9-3FF11E49E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B21E9E-B7C3-EC4A-A56B-11D6FC6B2CE2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1524000"/>
            <a:ext cx="6408586" cy="2841625"/>
            <a:chOff x="1187624" y="1268760"/>
            <a:chExt cx="4552950" cy="179563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6393625-FA75-0E45-8B6E-98E9A0471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268760"/>
              <a:ext cx="4552950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7663D5F0-D597-624C-8577-FC62CCE2C3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40005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5">
            <a:extLst>
              <a:ext uri="{FF2B5EF4-FFF2-40B4-BE49-F238E27FC236}">
                <a16:creationId xmlns:a16="http://schemas.microsoft.com/office/drawing/2014/main" id="{34092E1E-6874-C84F-A7F7-13D6D7E94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508500"/>
            <a:ext cx="2303463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8F5D537-0D9A-824B-8908-A4E73267DDCB}"/>
              </a:ext>
            </a:extLst>
          </p:cNvPr>
          <p:cNvSpPr/>
          <p:nvPr/>
        </p:nvSpPr>
        <p:spPr>
          <a:xfrm>
            <a:off x="228600" y="3516697"/>
            <a:ext cx="1524000" cy="369332"/>
          </a:xfrm>
          <a:prstGeom prst="wedgeRoundRectCallout">
            <a:avLst>
              <a:gd name="adj1" fmla="val 68502"/>
              <a:gd name="adj2" fmla="val -16129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where?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074EB0B-8E01-3346-880F-007D8B2B3449}"/>
              </a:ext>
            </a:extLst>
          </p:cNvPr>
          <p:cNvSpPr/>
          <p:nvPr/>
        </p:nvSpPr>
        <p:spPr>
          <a:xfrm>
            <a:off x="3497414" y="1244787"/>
            <a:ext cx="1345867" cy="369332"/>
          </a:xfrm>
          <a:prstGeom prst="wedgeRoundRectCallout">
            <a:avLst>
              <a:gd name="adj1" fmla="val -7217"/>
              <a:gd name="adj2" fmla="val 1220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Recv</a:t>
            </a:r>
            <a:r>
              <a:rPr lang="en-US" dirty="0"/>
              <a:t> what?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73FB1FE-B3AC-F544-83E5-BCAD199AE8B2}"/>
              </a:ext>
            </a:extLst>
          </p:cNvPr>
          <p:cNvSpPr/>
          <p:nvPr/>
        </p:nvSpPr>
        <p:spPr>
          <a:xfrm>
            <a:off x="5562600" y="1285825"/>
            <a:ext cx="1345867" cy="369332"/>
          </a:xfrm>
          <a:prstGeom prst="wedgeRoundRectCallout">
            <a:avLst>
              <a:gd name="adj1" fmla="val -78660"/>
              <a:gd name="adj2" fmla="val 24709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many?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DC42019-6A9B-B54B-9E9C-F906BA585943}"/>
              </a:ext>
            </a:extLst>
          </p:cNvPr>
          <p:cNvSpPr/>
          <p:nvPr/>
        </p:nvSpPr>
        <p:spPr>
          <a:xfrm>
            <a:off x="7072682" y="2418318"/>
            <a:ext cx="1345867" cy="369332"/>
          </a:xfrm>
          <a:prstGeom prst="wedgeRoundRectCallout">
            <a:avLst>
              <a:gd name="adj1" fmla="val -73056"/>
              <a:gd name="adj2" fmla="val 4545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Type?</a:t>
            </a:r>
          </a:p>
        </p:txBody>
      </p:sp>
    </p:spTree>
    <p:extLst>
      <p:ext uri="{BB962C8B-B14F-4D97-AF65-F5344CB8AC3E}">
        <p14:creationId xmlns:p14="http://schemas.microsoft.com/office/powerpoint/2010/main" val="3955082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C627-8DC2-5F43-8A8D-1B725F09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Message Sent From q to 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94E55-7D15-EE41-BA37-23990471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4FBE-4603-6149-B312-572C0208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685EAF6-54B3-3346-A78D-5D699D31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12875"/>
            <a:ext cx="80454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9EBF327-8A6A-844D-BCAA-CCB99816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724400"/>
            <a:ext cx="77755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3">
            <a:extLst>
              <a:ext uri="{FF2B5EF4-FFF2-40B4-BE49-F238E27FC236}">
                <a16:creationId xmlns:a16="http://schemas.microsoft.com/office/drawing/2014/main" id="{9E7F6752-E324-034F-BA6E-A2FA2AA91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1484313"/>
            <a:ext cx="504825" cy="215900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61444AC1-CEC1-7641-8420-94076C98F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4868863"/>
            <a:ext cx="503237" cy="215900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91CFA1FB-2AEC-2347-AC61-5BCAC89E2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565400"/>
            <a:ext cx="2735262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764BE8-FFB2-2247-91DE-EF15117C1D56}"/>
              </a:ext>
            </a:extLst>
          </p:cNvPr>
          <p:cNvSpPr txBox="1"/>
          <p:nvPr/>
        </p:nvSpPr>
        <p:spPr>
          <a:xfrm>
            <a:off x="2700338" y="2349500"/>
            <a:ext cx="1381125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MPI_Send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 err="1">
                <a:solidFill>
                  <a:srgbClr val="FF0000"/>
                </a:solidFill>
                <a:latin typeface="+mj-lt"/>
              </a:rPr>
              <a:t>src</a:t>
            </a:r>
            <a:r>
              <a:rPr lang="en-US" sz="2000" i="1" dirty="0">
                <a:solidFill>
                  <a:srgbClr val="FF0000"/>
                </a:solidFill>
                <a:latin typeface="+mj-lt"/>
              </a:rPr>
              <a:t> = 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3D9B72-2900-944E-A266-878478FBB9C2}"/>
              </a:ext>
            </a:extLst>
          </p:cNvPr>
          <p:cNvSpPr txBox="1"/>
          <p:nvPr/>
        </p:nvSpPr>
        <p:spPr>
          <a:xfrm>
            <a:off x="5580063" y="3500438"/>
            <a:ext cx="1368425" cy="76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MPI_Recv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dest  = r</a:t>
            </a:r>
          </a:p>
        </p:txBody>
      </p:sp>
      <p:cxnSp>
        <p:nvCxnSpPr>
          <p:cNvPr id="19" name="Straight Arrow Connector 22">
            <a:extLst>
              <a:ext uri="{FF2B5EF4-FFF2-40B4-BE49-F238E27FC236}">
                <a16:creationId xmlns:a16="http://schemas.microsoft.com/office/drawing/2014/main" id="{C36B2D5B-A5F5-EA4B-8CA8-5B08587C738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407944" y="1808957"/>
            <a:ext cx="287337" cy="21590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D899C3FF-534E-C54C-9A0B-78D132A32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5" y="1989138"/>
            <a:ext cx="287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r</a:t>
            </a:r>
            <a:endParaRPr lang="en-US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D3664A52-A720-5C42-8E86-9ACA38489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5373688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q</a:t>
            </a:r>
            <a:endParaRPr lang="en-US" altLang="en-US">
              <a:solidFill>
                <a:schemeClr val="tx1"/>
              </a:solidFill>
              <a:latin typeface="Arial Black" panose="020B0604020202020204" pitchFamily="34" charset="0"/>
            </a:endParaRPr>
          </a:p>
        </p:txBody>
      </p:sp>
      <p:cxnSp>
        <p:nvCxnSpPr>
          <p:cNvPr id="22" name="Straight Arrow Connector 25">
            <a:extLst>
              <a:ext uri="{FF2B5EF4-FFF2-40B4-BE49-F238E27FC236}">
                <a16:creationId xmlns:a16="http://schemas.microsoft.com/office/drawing/2014/main" id="{D47E516C-9AD2-5C40-8264-580E1C2844A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6769100" y="5192713"/>
            <a:ext cx="358775" cy="288925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63109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881-35E1-D849-A256-81A6FCEC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Parallelizing 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514-DB9A-144B-A09B-F930DAF5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7DDB-5B5E-A84D-A3CC-10332D52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B26BC0-D8DC-4E4B-8E7D-EB20827755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trike="sngStrike" dirty="0"/>
              <a:t>Partition problem solution into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strike="sngStrike" dirty="0"/>
              <a:t>Identify communication channels between threads.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Aggregate tasks into composite tasks.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en-US" dirty="0"/>
              <a:t>Map composite tasks to threads/cores.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439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DDE9E98-1C86-8A42-8F4C-EE0E0F1B2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43543"/>
            <a:ext cx="1676399" cy="68144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18B3D-64FC-4A4F-BA36-9C2BE28E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B0375-A926-A44F-87CA-8EBE821C0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43"/>
            <a:ext cx="7607093" cy="6814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012F4-DF52-5E42-86F3-F790EB322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00" y="1210129"/>
            <a:ext cx="5207000" cy="89463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BACF0-9DB8-4042-97A6-F215F9A12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0" y="114497"/>
            <a:ext cx="4724400" cy="89463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Example: 1/2/3 send to 0 and 0 prints out messages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C59554-6C75-6D49-8841-E9FDC585BA52}"/>
              </a:ext>
            </a:extLst>
          </p:cNvPr>
          <p:cNvSpPr/>
          <p:nvPr/>
        </p:nvSpPr>
        <p:spPr>
          <a:xfrm>
            <a:off x="6520030" y="3200400"/>
            <a:ext cx="457200" cy="457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1E3544-EF2B-064D-8663-FAB325D4B377}"/>
              </a:ext>
            </a:extLst>
          </p:cNvPr>
          <p:cNvSpPr/>
          <p:nvPr/>
        </p:nvSpPr>
        <p:spPr>
          <a:xfrm>
            <a:off x="8420100" y="2473068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A3F204-4A46-6749-B0FB-DF5B2E504D85}"/>
              </a:ext>
            </a:extLst>
          </p:cNvPr>
          <p:cNvSpPr/>
          <p:nvPr/>
        </p:nvSpPr>
        <p:spPr>
          <a:xfrm>
            <a:off x="8420100" y="3178629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9DDEFF-4018-5040-8F09-41A2F36C6B2E}"/>
              </a:ext>
            </a:extLst>
          </p:cNvPr>
          <p:cNvSpPr/>
          <p:nvPr/>
        </p:nvSpPr>
        <p:spPr>
          <a:xfrm>
            <a:off x="8420100" y="3926862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A1EE16-5B32-6741-B4D5-5E7DAC82FD9D}"/>
              </a:ext>
            </a:extLst>
          </p:cNvPr>
          <p:cNvCxnSpPr>
            <a:stCxn id="8" idx="2"/>
            <a:endCxn id="5" idx="7"/>
          </p:cNvCxnSpPr>
          <p:nvPr/>
        </p:nvCxnSpPr>
        <p:spPr>
          <a:xfrm flipH="1">
            <a:off x="6910275" y="2701668"/>
            <a:ext cx="1509825" cy="5656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EDB068-7235-0445-823A-BCBCF356089F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987744" y="3407229"/>
            <a:ext cx="1432356" cy="137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2960A8-3826-344E-84D0-A840191AD2E5}"/>
              </a:ext>
            </a:extLst>
          </p:cNvPr>
          <p:cNvCxnSpPr>
            <a:cxnSpLocks/>
          </p:cNvCxnSpPr>
          <p:nvPr/>
        </p:nvCxnSpPr>
        <p:spPr>
          <a:xfrm flipH="1" flipV="1">
            <a:off x="6987744" y="3558388"/>
            <a:ext cx="1432356" cy="5765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48C71E-07DE-BD4E-9437-48DCD230F97C}"/>
                  </a:ext>
                </a:extLst>
              </p14:cNvPr>
              <p14:cNvContentPartPr/>
              <p14:nvPr/>
            </p14:nvContentPartPr>
            <p14:xfrm>
              <a:off x="4684745" y="4628403"/>
              <a:ext cx="160920" cy="7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48C71E-07DE-BD4E-9437-48DCD230F9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0745" y="4520763"/>
                <a:ext cx="268560" cy="2235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CD3BB21-8F6E-C346-959F-402B3D624396}"/>
              </a:ext>
            </a:extLst>
          </p:cNvPr>
          <p:cNvSpPr txBox="1"/>
          <p:nvPr/>
        </p:nvSpPr>
        <p:spPr>
          <a:xfrm>
            <a:off x="5862222" y="6169898"/>
            <a:ext cx="299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Send to 0 from 1,…,comm_z-1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AB313A5-47E9-3144-B72A-0986764D8824}"/>
                  </a:ext>
                </a:extLst>
              </p14:cNvPr>
              <p14:cNvContentPartPr/>
              <p14:nvPr/>
            </p14:nvContentPartPr>
            <p14:xfrm>
              <a:off x="4357997" y="5560126"/>
              <a:ext cx="196920" cy="5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AB313A5-47E9-3144-B72A-0986764D882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03997" y="5452486"/>
                <a:ext cx="304560" cy="2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5969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C627-8DC2-5F43-8A8D-1B725F09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Sample code: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94E55-7D15-EE41-BA37-23990471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4FBE-4603-6149-B312-572C0208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D97723-D4B1-DF4C-934D-614850E177F5}"/>
              </a:ext>
            </a:extLst>
          </p:cNvPr>
          <p:cNvSpPr/>
          <p:nvPr/>
        </p:nvSpPr>
        <p:spPr>
          <a:xfrm>
            <a:off x="457200" y="13716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https://github.com/kevinsuo/CS4504/blob/master/helloworld-mpi-sample.c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BEECA727-D51A-2846-974B-05DD7F175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5704310"/>
                  </p:ext>
                </p:extLst>
              </p:nvPr>
            </p:nvGraphicFramePr>
            <p:xfrm>
              <a:off x="2057400" y="2209800"/>
              <a:ext cx="5029200" cy="3771900"/>
            </p:xfrm>
            <a:graphic>
              <a:graphicData uri="http://schemas.microsoft.com/office/powerpoint/2016/slidezoom">
                <pslz:sldZm>
                  <pslz:sldZmObj sldId="468" cId="3615969735">
                    <pslz:zmPr id="{40A50A66-C531-1D4B-AC97-3D8DAA132D6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29200" cy="37719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BEECA727-D51A-2846-974B-05DD7F175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7400" y="2209800"/>
                <a:ext cx="5029200" cy="37719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4718622B-0CBD-3340-81D9-6A0DB95D7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44666"/>
            <a:ext cx="5207000" cy="89463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83503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584F-C328-654D-9174-B5A2D85E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Go back</a:t>
            </a:r>
            <a:endParaRPr lang="en-US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9" y="3750635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46671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209800" y="2514600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343401" y="2484918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638800" y="2423722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5707066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5" y="3217275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206" y="3077747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72" y="3046321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657035" y="5781893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86802" y="333071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2941693" y="32992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7989451" y="34027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0975887-D1F0-AC46-B75C-C29D68FAC034}"/>
              </a:ext>
            </a:extLst>
          </p:cNvPr>
          <p:cNvSpPr/>
          <p:nvPr/>
        </p:nvSpPr>
        <p:spPr>
          <a:xfrm>
            <a:off x="619246" y="2637983"/>
            <a:ext cx="1178712" cy="369332"/>
          </a:xfrm>
          <a:prstGeom prst="wedgeRoundRectCallout">
            <a:avLst>
              <a:gd name="adj1" fmla="val -44048"/>
              <a:gd name="adj2" fmla="val 13478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1DD0B7B-A449-9943-BDC1-F6BCAD3560A4}"/>
              </a:ext>
            </a:extLst>
          </p:cNvPr>
          <p:cNvSpPr/>
          <p:nvPr/>
        </p:nvSpPr>
        <p:spPr>
          <a:xfrm>
            <a:off x="7126516" y="2329934"/>
            <a:ext cx="1178712" cy="369332"/>
          </a:xfrm>
          <a:prstGeom prst="wedgeRoundRectCallout">
            <a:avLst>
              <a:gd name="adj1" fmla="val -3413"/>
              <a:gd name="adj2" fmla="val 13773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send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921223B-7A70-4F42-9DEF-B0170D031449}"/>
              </a:ext>
            </a:extLst>
          </p:cNvPr>
          <p:cNvSpPr/>
          <p:nvPr/>
        </p:nvSpPr>
        <p:spPr>
          <a:xfrm>
            <a:off x="381250" y="5421759"/>
            <a:ext cx="1178712" cy="369332"/>
          </a:xfrm>
          <a:prstGeom prst="wedgeRoundRectCallout">
            <a:avLst>
              <a:gd name="adj1" fmla="val 56616"/>
              <a:gd name="adj2" fmla="val 9647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receive</a:t>
            </a:r>
          </a:p>
        </p:txBody>
      </p:sp>
    </p:spTree>
    <p:extLst>
      <p:ext uri="{BB962C8B-B14F-4D97-AF65-F5344CB8AC3E}">
        <p14:creationId xmlns:p14="http://schemas.microsoft.com/office/powerpoint/2010/main" val="1924617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8B7F-4DF5-C94A-A3D8-7CBC80CAF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Hello World!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3DA5E-54B0-6947-A451-024355C3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3BA1B-315C-3348-9EB4-07996689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FE8E3EE-E378-5D4A-B69E-B4BE4A972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828800"/>
            <a:ext cx="5204779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6494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1D012-0398-1D46-8AE3-1C7FBB717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 pseudo-code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A8A55-07C6-F84D-A089-8220B6A71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CE0FA-A99D-B445-B3CB-9FE08327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921D30-9A5C-9844-A3C2-D10E23954653}"/>
              </a:ext>
            </a:extLst>
          </p:cNvPr>
          <p:cNvGrpSpPr>
            <a:grpSpLocks/>
          </p:cNvGrpSpPr>
          <p:nvPr/>
        </p:nvGrpSpPr>
        <p:grpSpPr bwMode="auto">
          <a:xfrm>
            <a:off x="483476" y="1262856"/>
            <a:ext cx="7777163" cy="4897437"/>
            <a:chOff x="1043608" y="1340768"/>
            <a:chExt cx="7361237" cy="4544938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F5769E14-20D1-2B47-A6DB-811EA7EE6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132856"/>
              <a:ext cx="7361237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0595520-0A2F-1F45-9102-714CD6460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340768"/>
              <a:ext cx="3419475" cy="981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9A01360-59B0-014F-853F-5679701237E3}"/>
                  </a:ext>
                </a:extLst>
              </p14:cNvPr>
              <p14:cNvContentPartPr/>
              <p14:nvPr/>
            </p14:nvContentPartPr>
            <p14:xfrm>
              <a:off x="2121100" y="4577180"/>
              <a:ext cx="953280" cy="1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9A01360-59B0-014F-853F-5679701237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7460" y="4469180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986603-7C9D-0140-BE2B-C33180D492A9}"/>
                  </a:ext>
                </a:extLst>
              </p14:cNvPr>
              <p14:cNvContentPartPr/>
              <p14:nvPr/>
            </p14:nvContentPartPr>
            <p14:xfrm>
              <a:off x="1755700" y="3517340"/>
              <a:ext cx="549360" cy="17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986603-7C9D-0140-BE2B-C33180D492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1700" y="3409700"/>
                <a:ext cx="657000" cy="2332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7772DC5-5B2C-9D45-8E2E-7044BA2E7B90}"/>
              </a:ext>
            </a:extLst>
          </p:cNvPr>
          <p:cNvSpPr/>
          <p:nvPr/>
        </p:nvSpPr>
        <p:spPr>
          <a:xfrm>
            <a:off x="5429839" y="2362200"/>
            <a:ext cx="762000" cy="369332"/>
          </a:xfrm>
          <a:prstGeom prst="wedgeRoundRectCallout">
            <a:avLst>
              <a:gd name="adj1" fmla="val -120749"/>
              <a:gd name="adj2" fmla="val 104158"/>
              <a:gd name="adj3" fmla="val 16667"/>
            </a:avLst>
          </a:prstGeom>
          <a:solidFill>
            <a:srgbClr val="FF85FF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9427AF-633F-834F-9AAA-4DE1F0E2B6D0}"/>
                  </a:ext>
                </a:extLst>
              </p14:cNvPr>
              <p14:cNvContentPartPr/>
              <p14:nvPr/>
            </p14:nvContentPartPr>
            <p14:xfrm>
              <a:off x="3576437" y="2931406"/>
              <a:ext cx="513360" cy="28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9427AF-633F-834F-9AAA-4DE1F0E2B6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2437" y="2823406"/>
                <a:ext cx="621000" cy="2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59727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7001-63A8-CF46-8C5B-880EA7AA8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First version (1)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2C29F-A774-2247-8E94-30EE021D5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BDEFF-139E-9246-8193-F7D70BB9E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9159436-F0EA-D047-9367-5F7E1750A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4" y="1374939"/>
            <a:ext cx="8977312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61B9D8-E641-3D42-9A42-5BF633A98539}"/>
                  </a:ext>
                </a:extLst>
              </p14:cNvPr>
              <p14:cNvContentPartPr/>
              <p14:nvPr/>
            </p14:nvContentPartPr>
            <p14:xfrm>
              <a:off x="547037" y="1760326"/>
              <a:ext cx="1416240" cy="83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61B9D8-E641-3D42-9A42-5BF633A985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397" y="1652686"/>
                <a:ext cx="1523880" cy="2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6023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9D02-9220-304C-AA15-3787311F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First version (2)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13F7-4714-5543-BF9D-E7B9539AD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37BDB-BB5C-EB47-8125-3DAFDE5C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7D9D81B-A46C-ED4C-9BF1-202160AF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1246187"/>
            <a:ext cx="8677275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07D728-7D27-2240-9597-0B42083DF3E1}"/>
              </a:ext>
            </a:extLst>
          </p:cNvPr>
          <p:cNvSpPr txBox="1"/>
          <p:nvPr/>
        </p:nvSpPr>
        <p:spPr>
          <a:xfrm>
            <a:off x="5334000" y="225097"/>
            <a:ext cx="3424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Please read the code by yourself based on the pseudo-code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6F0EBD-5642-754C-B5DC-7F1EDF56B4A2}"/>
                  </a:ext>
                </a:extLst>
              </p14:cNvPr>
              <p14:cNvContentPartPr/>
              <p14:nvPr/>
            </p14:nvContentPartPr>
            <p14:xfrm>
              <a:off x="1328568" y="5791199"/>
              <a:ext cx="1423820" cy="4571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6F0EBD-5642-754C-B5DC-7F1EDF56B4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4581" y="5681473"/>
                <a:ext cx="1531434" cy="264804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1D4604E-52AC-3F4F-8C1B-123CF0044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1441559"/>
            <a:ext cx="2537392" cy="17546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6BDD07-6323-804A-A86A-95D15777E42D}"/>
                  </a:ext>
                </a:extLst>
              </p14:cNvPr>
              <p14:cNvContentPartPr/>
              <p14:nvPr/>
            </p14:nvContentPartPr>
            <p14:xfrm>
              <a:off x="2395820" y="5113254"/>
              <a:ext cx="3954960" cy="45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6BDD07-6323-804A-A86A-95D15777E4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2180" y="5005614"/>
                <a:ext cx="40626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DB1E309-C37D-BC44-9C87-E572A687D603}"/>
                  </a:ext>
                </a:extLst>
              </p14:cNvPr>
              <p14:cNvContentPartPr/>
              <p14:nvPr/>
            </p14:nvContentPartPr>
            <p14:xfrm>
              <a:off x="7403060" y="1883694"/>
              <a:ext cx="312840" cy="902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DB1E309-C37D-BC44-9C87-E572A687D6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49420" y="1776054"/>
                <a:ext cx="420480" cy="11178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8352889-52AA-CB44-94D4-C8767C122F53}"/>
              </a:ext>
            </a:extLst>
          </p:cNvPr>
          <p:cNvSpPr txBox="1"/>
          <p:nvPr/>
        </p:nvSpPr>
        <p:spPr>
          <a:xfrm>
            <a:off x="7185242" y="2924636"/>
            <a:ext cx="85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local_n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0CEAFCC-04FF-6343-A1C9-C9BC40AA7640}"/>
                  </a:ext>
                </a:extLst>
              </p14:cNvPr>
              <p14:cNvContentPartPr/>
              <p14:nvPr/>
            </p14:nvContentPartPr>
            <p14:xfrm flipV="1">
              <a:off x="5410199" y="5772413"/>
              <a:ext cx="152401" cy="4571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0CEAFCC-04FF-6343-A1C9-C9BC40AA76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flipV="1">
                <a:off x="5356284" y="5662687"/>
                <a:ext cx="259872" cy="26480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636E916-325F-E045-8BCF-9A8282E13DC6}"/>
              </a:ext>
            </a:extLst>
          </p:cNvPr>
          <p:cNvSpPr txBox="1"/>
          <p:nvPr/>
        </p:nvSpPr>
        <p:spPr>
          <a:xfrm>
            <a:off x="7435717" y="1237363"/>
            <a:ext cx="85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local_a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local_b</a:t>
            </a:r>
          </a:p>
        </p:txBody>
      </p:sp>
    </p:spTree>
    <p:extLst>
      <p:ext uri="{BB962C8B-B14F-4D97-AF65-F5344CB8AC3E}">
        <p14:creationId xmlns:p14="http://schemas.microsoft.com/office/powerpoint/2010/main" val="17021070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D11F-69E7-894C-8181-91C4DDCF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First version (3)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58E580-334F-5347-9415-811A7B56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AD2E6-53B1-B740-B86D-478B4EB0F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5C693D-36A9-AF4F-A098-90FD734B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8745538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9251DC-2D92-014C-9ECF-B904463749A8}"/>
                  </a:ext>
                </a:extLst>
              </p14:cNvPr>
              <p14:cNvContentPartPr/>
              <p14:nvPr/>
            </p14:nvContentPartPr>
            <p14:xfrm>
              <a:off x="1752600" y="2133600"/>
              <a:ext cx="953280" cy="1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9251DC-2D92-014C-9ECF-B904463749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8600" y="2025600"/>
                <a:ext cx="1060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9BD088-D4BA-7E47-AD7F-21769C145137}"/>
                  </a:ext>
                </a:extLst>
              </p14:cNvPr>
              <p14:cNvContentPartPr/>
              <p14:nvPr/>
            </p14:nvContentPartPr>
            <p14:xfrm>
              <a:off x="5715000" y="2124092"/>
              <a:ext cx="953280" cy="19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9BD088-D4BA-7E47-AD7F-21769C1451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61000" y="2016092"/>
                <a:ext cx="1060920" cy="23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25098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MPI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MPI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MPI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745462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1600200"/>
            <a:ext cx="4876800" cy="42277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https://github.com/kevinsuo/CS4504/blob/master/helloworld-mpi.c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DC03D-8E11-DF4D-8DAB-D54DA79521CE}"/>
              </a:ext>
            </a:extLst>
          </p:cNvPr>
          <p:cNvSpPr txBox="1"/>
          <p:nvPr/>
        </p:nvSpPr>
        <p:spPr>
          <a:xfrm>
            <a:off x="5806396" y="2471345"/>
            <a:ext cx="28804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0:</a:t>
            </a:r>
          </a:p>
          <a:p>
            <a:r>
              <a:rPr lang="en-US" dirty="0"/>
              <a:t>	print out “000000”</a:t>
            </a:r>
          </a:p>
          <a:p>
            <a:endParaRPr lang="en-US" dirty="0"/>
          </a:p>
          <a:p>
            <a:r>
              <a:rPr lang="en-US" dirty="0"/>
              <a:t>Thread 1 &amp; 2:</a:t>
            </a:r>
          </a:p>
          <a:p>
            <a:r>
              <a:rPr lang="en-US" dirty="0"/>
              <a:t>	print out “121212”</a:t>
            </a:r>
          </a:p>
          <a:p>
            <a:endParaRPr lang="en-US" dirty="0"/>
          </a:p>
          <a:p>
            <a:r>
              <a:rPr lang="en-US" dirty="0"/>
              <a:t>Thread 3:</a:t>
            </a:r>
          </a:p>
          <a:p>
            <a:r>
              <a:rPr lang="en-US" dirty="0"/>
              <a:t>	print out “333333”</a:t>
            </a:r>
          </a:p>
        </p:txBody>
      </p:sp>
    </p:spTree>
    <p:extLst>
      <p:ext uri="{BB962C8B-B14F-4D97-AF65-F5344CB8AC3E}">
        <p14:creationId xmlns:p14="http://schemas.microsoft.com/office/powerpoint/2010/main" val="28661297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C627-8DC2-5F43-8A8D-1B725F09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94E55-7D15-EE41-BA37-23990471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4FBE-4603-6149-B312-572C0208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D97723-D4B1-DF4C-934D-614850E177F5}"/>
              </a:ext>
            </a:extLst>
          </p:cNvPr>
          <p:cNvSpPr/>
          <p:nvPr/>
        </p:nvSpPr>
        <p:spPr>
          <a:xfrm>
            <a:off x="457200" y="13716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https://github.com/kevinsuo/CS4504/blob/master/helloworld-mpi-sample.c</a:t>
            </a:r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D456C0-13D7-0F49-B087-21BB8D43A4B3}"/>
              </a:ext>
            </a:extLst>
          </p:cNvPr>
          <p:cNvGrpSpPr/>
          <p:nvPr/>
        </p:nvGrpSpPr>
        <p:grpSpPr>
          <a:xfrm>
            <a:off x="533400" y="2133600"/>
            <a:ext cx="4876800" cy="3932200"/>
            <a:chOff x="0" y="43543"/>
            <a:chExt cx="9143999" cy="68144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7B7A21-D984-E544-93F1-DAD03122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3543"/>
              <a:ext cx="1676399" cy="68144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769955-B3D6-6846-A2F2-FF1543796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3543"/>
              <a:ext cx="7607093" cy="6814457"/>
            </a:xfrm>
            <a:prstGeom prst="rect">
              <a:avLst/>
            </a:prstGeom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0F61F2CD-BFFD-4646-9210-57841A209D4F}"/>
              </a:ext>
            </a:extLst>
          </p:cNvPr>
          <p:cNvSpPr/>
          <p:nvPr/>
        </p:nvSpPr>
        <p:spPr>
          <a:xfrm>
            <a:off x="6055589" y="3254375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0726CB-6098-1742-8D24-7EC1B47B4EC7}"/>
              </a:ext>
            </a:extLst>
          </p:cNvPr>
          <p:cNvSpPr/>
          <p:nvPr/>
        </p:nvSpPr>
        <p:spPr>
          <a:xfrm>
            <a:off x="8001000" y="3260010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BF5B9B-76ED-BF4A-8C0C-959C655D5B17}"/>
              </a:ext>
            </a:extLst>
          </p:cNvPr>
          <p:cNvSpPr/>
          <p:nvPr/>
        </p:nvSpPr>
        <p:spPr>
          <a:xfrm>
            <a:off x="6081715" y="4174332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C12A40-7079-754B-A9E6-D159CE4249F5}"/>
              </a:ext>
            </a:extLst>
          </p:cNvPr>
          <p:cNvSpPr/>
          <p:nvPr/>
        </p:nvSpPr>
        <p:spPr>
          <a:xfrm>
            <a:off x="8001000" y="4174332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F48E76-7099-CC48-A664-04CDD19FA622}"/>
              </a:ext>
            </a:extLst>
          </p:cNvPr>
          <p:cNvCxnSpPr>
            <a:cxnSpLocks/>
            <a:stCxn id="13" idx="2"/>
            <a:endCxn id="12" idx="6"/>
          </p:cNvCxnSpPr>
          <p:nvPr/>
        </p:nvCxnSpPr>
        <p:spPr>
          <a:xfrm flipH="1" flipV="1">
            <a:off x="6512789" y="3482975"/>
            <a:ext cx="1488211" cy="56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37CA52-B216-7842-9781-636D6767C2EA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6538915" y="4402932"/>
            <a:ext cx="146208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4B57148-3E83-B144-A133-ACF01544CB3B}"/>
              </a:ext>
            </a:extLst>
          </p:cNvPr>
          <p:cNvSpPr txBox="1"/>
          <p:nvPr/>
        </p:nvSpPr>
        <p:spPr>
          <a:xfrm>
            <a:off x="6694944" y="3981687"/>
            <a:ext cx="1558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“222222”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C400F-73FB-234F-B92A-BECD148F8239}"/>
              </a:ext>
            </a:extLst>
          </p:cNvPr>
          <p:cNvSpPr txBox="1"/>
          <p:nvPr/>
        </p:nvSpPr>
        <p:spPr>
          <a:xfrm>
            <a:off x="6701475" y="3031203"/>
            <a:ext cx="1558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“000000”</a:t>
            </a:r>
          </a:p>
        </p:txBody>
      </p:sp>
    </p:spTree>
    <p:extLst>
      <p:ext uri="{BB962C8B-B14F-4D97-AF65-F5344CB8AC3E}">
        <p14:creationId xmlns:p14="http://schemas.microsoft.com/office/powerpoint/2010/main" val="3776220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C627-8DC2-5F43-8A8D-1B725F09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94E55-7D15-EE41-BA37-23990471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4FBE-4603-6149-B312-572C0208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D97723-D4B1-DF4C-934D-614850E177F5}"/>
              </a:ext>
            </a:extLst>
          </p:cNvPr>
          <p:cNvSpPr/>
          <p:nvPr/>
        </p:nvSpPr>
        <p:spPr>
          <a:xfrm>
            <a:off x="457200" y="13716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https://github.com/kevinsuo/CS4504/blob/master/helloworld-mpi-sample.c</a:t>
            </a:r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D456C0-13D7-0F49-B087-21BB8D43A4B3}"/>
              </a:ext>
            </a:extLst>
          </p:cNvPr>
          <p:cNvGrpSpPr/>
          <p:nvPr/>
        </p:nvGrpSpPr>
        <p:grpSpPr>
          <a:xfrm>
            <a:off x="533400" y="2133600"/>
            <a:ext cx="4876800" cy="3932200"/>
            <a:chOff x="0" y="43543"/>
            <a:chExt cx="9143999" cy="68144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7B7A21-D984-E544-93F1-DAD03122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3543"/>
              <a:ext cx="1676399" cy="68144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769955-B3D6-6846-A2F2-FF1543796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3543"/>
              <a:ext cx="7607093" cy="6814457"/>
            </a:xfrm>
            <a:prstGeom prst="rect">
              <a:avLst/>
            </a:prstGeom>
          </p:spPr>
        </p:pic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A231DE57-DD23-7D4B-9D24-D38825EE312B}"/>
              </a:ext>
            </a:extLst>
          </p:cNvPr>
          <p:cNvSpPr/>
          <p:nvPr/>
        </p:nvSpPr>
        <p:spPr>
          <a:xfrm>
            <a:off x="5781955" y="2255776"/>
            <a:ext cx="457200" cy="457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77FFB7-B6A3-2F4E-9772-135947C5AAB8}"/>
              </a:ext>
            </a:extLst>
          </p:cNvPr>
          <p:cNvSpPr/>
          <p:nvPr/>
        </p:nvSpPr>
        <p:spPr>
          <a:xfrm>
            <a:off x="6721044" y="3285003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C879FC-89C3-1344-913D-4D1B73729D28}"/>
              </a:ext>
            </a:extLst>
          </p:cNvPr>
          <p:cNvSpPr/>
          <p:nvPr/>
        </p:nvSpPr>
        <p:spPr>
          <a:xfrm>
            <a:off x="6705600" y="4186396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04408F-927A-DD48-9144-F2759F33CE49}"/>
              </a:ext>
            </a:extLst>
          </p:cNvPr>
          <p:cNvSpPr/>
          <p:nvPr/>
        </p:nvSpPr>
        <p:spPr>
          <a:xfrm>
            <a:off x="6705600" y="4934629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308D4E-0873-BE42-BD97-DCAA7FB85184}"/>
              </a:ext>
            </a:extLst>
          </p:cNvPr>
          <p:cNvCxnSpPr>
            <a:cxnSpLocks/>
            <a:stCxn id="19" idx="1"/>
            <a:endCxn id="18" idx="5"/>
          </p:cNvCxnSpPr>
          <p:nvPr/>
        </p:nvCxnSpPr>
        <p:spPr>
          <a:xfrm flipH="1" flipV="1">
            <a:off x="6172200" y="2646021"/>
            <a:ext cx="615799" cy="7059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A2AF60-F533-1643-B55C-660CC3EB60FF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119081" y="2686779"/>
            <a:ext cx="653474" cy="15665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B29724-32D5-6647-AEA0-0F72E9A518F1}"/>
              </a:ext>
            </a:extLst>
          </p:cNvPr>
          <p:cNvCxnSpPr>
            <a:cxnSpLocks/>
            <a:stCxn id="21" idx="1"/>
            <a:endCxn id="18" idx="4"/>
          </p:cNvCxnSpPr>
          <p:nvPr/>
        </p:nvCxnSpPr>
        <p:spPr>
          <a:xfrm flipH="1" flipV="1">
            <a:off x="6010555" y="2712976"/>
            <a:ext cx="762000" cy="22886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26D8799-EE7C-7D44-BA1D-752343FA7407}"/>
              </a:ext>
            </a:extLst>
          </p:cNvPr>
          <p:cNvSpPr txBox="1"/>
          <p:nvPr/>
        </p:nvSpPr>
        <p:spPr>
          <a:xfrm>
            <a:off x="7327930" y="3311615"/>
            <a:ext cx="1558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“1+2+…+10”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C68FFA-D809-994D-BBCB-C5077E62DBC2}"/>
              </a:ext>
            </a:extLst>
          </p:cNvPr>
          <p:cNvSpPr txBox="1"/>
          <p:nvPr/>
        </p:nvSpPr>
        <p:spPr>
          <a:xfrm>
            <a:off x="7326417" y="4165331"/>
            <a:ext cx="166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“11+12+…+20”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455DB3-0CB4-E74E-A1C0-EC1D07C7D03C}"/>
              </a:ext>
            </a:extLst>
          </p:cNvPr>
          <p:cNvSpPr txBox="1"/>
          <p:nvPr/>
        </p:nvSpPr>
        <p:spPr>
          <a:xfrm>
            <a:off x="7326416" y="4982446"/>
            <a:ext cx="166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altLang="zh-CN" dirty="0"/>
              <a:t>2</a:t>
            </a:r>
            <a:r>
              <a:rPr lang="en-US" dirty="0"/>
              <a:t>1+</a:t>
            </a:r>
            <a:r>
              <a:rPr lang="en-US" altLang="zh-CN" dirty="0"/>
              <a:t>2</a:t>
            </a:r>
            <a:r>
              <a:rPr lang="en-US" dirty="0"/>
              <a:t>2+…+</a:t>
            </a:r>
            <a:r>
              <a:rPr lang="en-US" altLang="zh-CN" dirty="0"/>
              <a:t>3</a:t>
            </a:r>
            <a:r>
              <a:rPr lang="en-US" dirty="0"/>
              <a:t>0”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BC28EB-FA23-2540-A919-7166B809EC1A}"/>
              </a:ext>
            </a:extLst>
          </p:cNvPr>
          <p:cNvSpPr txBox="1"/>
          <p:nvPr/>
        </p:nvSpPr>
        <p:spPr>
          <a:xfrm>
            <a:off x="5666515" y="1836155"/>
            <a:ext cx="734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altLang="zh-CN" dirty="0"/>
              <a:t>465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8777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6975-AA43-8E46-9E25-156ADA4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helloworld-mpi.c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5D1D2-AEE8-604E-BE06-EAAB85C4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FBF9-D539-5B49-9144-6C3029F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6412A-984C-3C4D-914A-0E94FA1E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190502"/>
            <a:ext cx="6431375" cy="55754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67AEA-4F8C-A046-8C2A-730A0620378F}"/>
              </a:ext>
            </a:extLst>
          </p:cNvPr>
          <p:cNvSpPr/>
          <p:nvPr/>
        </p:nvSpPr>
        <p:spPr>
          <a:xfrm>
            <a:off x="5119788" y="248334"/>
            <a:ext cx="3643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https://github.com/kevinsuo/CS4504/blob/master/helloworld-mpi.c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501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6A4A-2E07-DA40-BE66-F7E6A8EC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Programs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21755-7BE8-D747-AD69-1842A5674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D065A-1C4F-F34F-8AEC-F90DA44D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C872F8-213B-2847-AAAE-C6906016BF3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3776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Written in C.</a:t>
            </a:r>
          </a:p>
          <a:p>
            <a:pPr lvl="1"/>
            <a:r>
              <a:rPr lang="en-US" altLang="en-US" dirty="0"/>
              <a:t>Has main.</a:t>
            </a:r>
          </a:p>
          <a:p>
            <a:pPr lvl="1"/>
            <a:r>
              <a:rPr lang="en-US" altLang="en-US" dirty="0"/>
              <a:t>Uses </a:t>
            </a:r>
            <a:r>
              <a:rPr lang="en-US" altLang="en-US" dirty="0" err="1"/>
              <a:t>stdio.h</a:t>
            </a:r>
            <a:r>
              <a:rPr lang="en-US" altLang="en-US" dirty="0"/>
              <a:t>, </a:t>
            </a:r>
            <a:r>
              <a:rPr lang="en-US" altLang="en-US" dirty="0" err="1"/>
              <a:t>string.h</a:t>
            </a:r>
            <a:r>
              <a:rPr lang="en-US" altLang="en-US" dirty="0"/>
              <a:t>, etc.</a:t>
            </a:r>
          </a:p>
          <a:p>
            <a:endParaRPr lang="en-US" altLang="en-US" dirty="0"/>
          </a:p>
          <a:p>
            <a:r>
              <a:rPr lang="en-US" altLang="en-US" dirty="0"/>
              <a:t>Need to add </a:t>
            </a:r>
            <a:r>
              <a:rPr lang="en-US" altLang="en-US" dirty="0" err="1">
                <a:solidFill>
                  <a:srgbClr val="FF0000"/>
                </a:solidFill>
              </a:rPr>
              <a:t>mpi.h</a:t>
            </a:r>
            <a:r>
              <a:rPr lang="en-US" altLang="en-US" dirty="0"/>
              <a:t> header file.</a:t>
            </a:r>
          </a:p>
          <a:p>
            <a:endParaRPr lang="en-US" altLang="en-US" dirty="0"/>
          </a:p>
          <a:p>
            <a:r>
              <a:rPr lang="en-US" altLang="en-US" dirty="0"/>
              <a:t>Identifiers defined by MPI start with “MPI_”.</a:t>
            </a:r>
          </a:p>
          <a:p>
            <a:endParaRPr lang="en-US" altLang="en-US" dirty="0"/>
          </a:p>
          <a:p>
            <a:r>
              <a:rPr lang="en-US" altLang="en-US" dirty="0"/>
              <a:t>First letter following underscore is uppercase (e.g., </a:t>
            </a:r>
            <a:r>
              <a:rPr lang="en-US" altLang="en-US" dirty="0" err="1"/>
              <a:t>MPI_Init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For function names and MPI-defined types.</a:t>
            </a:r>
          </a:p>
          <a:p>
            <a:pPr lvl="1"/>
            <a:r>
              <a:rPr lang="en-US" altLang="en-US" dirty="0"/>
              <a:t>Helps to avoid confusion.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D51D82-EE8E-A144-B5D3-0E808F287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58219"/>
            <a:ext cx="4258223" cy="369150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D1BEEC-29EC-7944-98B7-478F5B7B8FDD}"/>
              </a:ext>
            </a:extLst>
          </p:cNvPr>
          <p:cNvSpPr/>
          <p:nvPr/>
        </p:nvSpPr>
        <p:spPr>
          <a:xfrm>
            <a:off x="5029200" y="609600"/>
            <a:ext cx="2971800" cy="2991088"/>
          </a:xfrm>
          <a:prstGeom prst="roundRect">
            <a:avLst>
              <a:gd name="adj" fmla="val 6022"/>
            </a:avLst>
          </a:prstGeom>
          <a:solidFill>
            <a:schemeClr val="bg1">
              <a:lumMod val="95000"/>
              <a:alpha val="5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06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EB16-6D55-CF43-AD20-11BB03E0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MPI Components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E5CFAA-418D-6944-8E08-F9B142147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68100-54A6-4840-862A-EDFCF785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0A375F-517B-674D-A38E-0EDF1D74C3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495800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MPI_Init</a:t>
            </a:r>
            <a:endParaRPr lang="en-US" altLang="en-US" dirty="0"/>
          </a:p>
          <a:p>
            <a:pPr lvl="1"/>
            <a:r>
              <a:rPr lang="en-US" altLang="en-US" dirty="0"/>
              <a:t>Tells MPI to do all the necessary setup.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 err="1"/>
              <a:t>MPI_Finalize</a:t>
            </a:r>
            <a:endParaRPr lang="en-US" altLang="en-US" dirty="0"/>
          </a:p>
          <a:p>
            <a:pPr lvl="1"/>
            <a:r>
              <a:rPr lang="en-US" altLang="en-US" dirty="0"/>
              <a:t>Tells MPI we’re done, so clean up anything allocated for this program.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0395A03-65B2-A547-992B-FC73546D7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514600"/>
            <a:ext cx="6149975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DDC627F-CAC4-FD4A-97C9-46773D10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5565775"/>
            <a:ext cx="3816350" cy="469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2734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38809</TotalTime>
  <Words>1746</Words>
  <Application>Microsoft Macintosh PowerPoint</Application>
  <PresentationFormat>On-screen Show (4:3)</PresentationFormat>
  <Paragraphs>413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Arial Black</vt:lpstr>
      <vt:lpstr>Calibri</vt:lpstr>
      <vt:lpstr>Cambria Math</vt:lpstr>
      <vt:lpstr>Courier New</vt:lpstr>
      <vt:lpstr>Wingdings</vt:lpstr>
      <vt:lpstr>Wingdings 3</vt:lpstr>
      <vt:lpstr>Origin</vt:lpstr>
      <vt:lpstr>CS 4504 Parallel and Distributed Computation  Message Passing Interface (MPI)</vt:lpstr>
      <vt:lpstr>Outline</vt:lpstr>
      <vt:lpstr>What is MPI?</vt:lpstr>
      <vt:lpstr>A shared memory system</vt:lpstr>
      <vt:lpstr>A distributed memory system</vt:lpstr>
      <vt:lpstr>Hello World! </vt:lpstr>
      <vt:lpstr>helloworld-mpi.c</vt:lpstr>
      <vt:lpstr>MPI Programs</vt:lpstr>
      <vt:lpstr>MPI Components</vt:lpstr>
      <vt:lpstr>Basic Outline</vt:lpstr>
      <vt:lpstr>MPI Components</vt:lpstr>
      <vt:lpstr>helloworld-mpi.c</vt:lpstr>
      <vt:lpstr>MPI Components</vt:lpstr>
      <vt:lpstr>Communicators </vt:lpstr>
      <vt:lpstr>helloworld-mpi.c</vt:lpstr>
      <vt:lpstr>Communicators</vt:lpstr>
      <vt:lpstr>helloworld-mpi.c</vt:lpstr>
      <vt:lpstr>MPI_Get_processor_name(char *name,int *resultlen)</vt:lpstr>
      <vt:lpstr>helloworld-mpi.c</vt:lpstr>
      <vt:lpstr>Compile</vt:lpstr>
      <vt:lpstr>Execution</vt:lpstr>
      <vt:lpstr>Execution</vt:lpstr>
      <vt:lpstr>Execution</vt:lpstr>
      <vt:lpstr>helloworld-mpi.c</vt:lpstr>
      <vt:lpstr>Performance evaluation</vt:lpstr>
      <vt:lpstr>Elapsed parallel time</vt:lpstr>
      <vt:lpstr>Example</vt:lpstr>
      <vt:lpstr>Example</vt:lpstr>
      <vt:lpstr>Elapsed serial time</vt:lpstr>
      <vt:lpstr>Elapsed serial time</vt:lpstr>
      <vt:lpstr>Example</vt:lpstr>
      <vt:lpstr>Example</vt:lpstr>
      <vt:lpstr>Elapsed serial time in nanoseconds</vt:lpstr>
      <vt:lpstr>Example</vt:lpstr>
      <vt:lpstr>Example</vt:lpstr>
      <vt:lpstr>Run-times of serial and parallel matrix-vector multiplication</vt:lpstr>
      <vt:lpstr>Speedup</vt:lpstr>
      <vt:lpstr>Speedups of Parallel Matrix-Vector Multiplication</vt:lpstr>
      <vt:lpstr>Trapezoidal rule in mpi</vt:lpstr>
      <vt:lpstr>The Trapezoidal Rule</vt:lpstr>
      <vt:lpstr>One trapezoid</vt:lpstr>
      <vt:lpstr>The Trapezoidal Rule</vt:lpstr>
      <vt:lpstr>The Trapezoidal Rule</vt:lpstr>
      <vt:lpstr>The Trapezoidal Rule</vt:lpstr>
      <vt:lpstr>The Trapezoidal Rule</vt:lpstr>
      <vt:lpstr>Pseudo-code for a serial program</vt:lpstr>
      <vt:lpstr>Parallelizing the Trapezoidal Rule</vt:lpstr>
      <vt:lpstr>Parallelizing the Trapezoidal Rule</vt:lpstr>
      <vt:lpstr>Parallelizing the Trapezoidal Rule</vt:lpstr>
      <vt:lpstr>Parallelizing the Trapezoidal Rule</vt:lpstr>
      <vt:lpstr>Tasks and communications for Trapezoidal Rule</vt:lpstr>
      <vt:lpstr>Communication</vt:lpstr>
      <vt:lpstr>Data types</vt:lpstr>
      <vt:lpstr>Communication</vt:lpstr>
      <vt:lpstr>Message Sent From q to r</vt:lpstr>
      <vt:lpstr>Parallelizing the Trapezoidal Rule</vt:lpstr>
      <vt:lpstr>Example: 1/2/3 send to 0 and 0 prints out messages</vt:lpstr>
      <vt:lpstr>Sample code: </vt:lpstr>
      <vt:lpstr>Go back</vt:lpstr>
      <vt:lpstr>Parallel pseudo-code</vt:lpstr>
      <vt:lpstr>First version (1)</vt:lpstr>
      <vt:lpstr>First version (2)</vt:lpstr>
      <vt:lpstr>First version (3)</vt:lpstr>
      <vt:lpstr>Conclusion</vt:lpstr>
      <vt:lpstr>Practice 1</vt:lpstr>
      <vt:lpstr>Practice 2</vt:lpstr>
      <vt:lpstr>Practice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1520</cp:revision>
  <dcterms:created xsi:type="dcterms:W3CDTF">2012-08-09T04:56:17Z</dcterms:created>
  <dcterms:modified xsi:type="dcterms:W3CDTF">2022-10-15T19:56:24Z</dcterms:modified>
</cp:coreProperties>
</file>